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2" r:id="rId4"/>
    <p:sldMasterId id="2147484274" r:id="rId5"/>
  </p:sldMasterIdLst>
  <p:notesMasterIdLst>
    <p:notesMasterId r:id="rId28"/>
  </p:notesMasterIdLst>
  <p:handoutMasterIdLst>
    <p:handoutMasterId r:id="rId29"/>
  </p:handoutMasterIdLst>
  <p:sldIdLst>
    <p:sldId id="508" r:id="rId6"/>
    <p:sldId id="473" r:id="rId7"/>
    <p:sldId id="612" r:id="rId8"/>
    <p:sldId id="537" r:id="rId9"/>
    <p:sldId id="438" r:id="rId10"/>
    <p:sldId id="484" r:id="rId11"/>
    <p:sldId id="426" r:id="rId12"/>
    <p:sldId id="619" r:id="rId13"/>
    <p:sldId id="475" r:id="rId14"/>
    <p:sldId id="603" r:id="rId15"/>
    <p:sldId id="620" r:id="rId16"/>
    <p:sldId id="621" r:id="rId17"/>
    <p:sldId id="480" r:id="rId18"/>
    <p:sldId id="622" r:id="rId19"/>
    <p:sldId id="624" r:id="rId20"/>
    <p:sldId id="623" r:id="rId21"/>
    <p:sldId id="615" r:id="rId22"/>
    <p:sldId id="458" r:id="rId23"/>
    <p:sldId id="505" r:id="rId24"/>
    <p:sldId id="590" r:id="rId25"/>
    <p:sldId id="467" r:id="rId26"/>
    <p:sldId id="62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Buss" initials="MB"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DCE5"/>
    <a:srgbClr val="ADB9CA"/>
    <a:srgbClr val="9EBFD6"/>
    <a:srgbClr val="2E546D"/>
    <a:srgbClr val="FBCA58"/>
    <a:srgbClr val="CFD5EA"/>
    <a:srgbClr val="692B7D"/>
    <a:srgbClr val="472A50"/>
    <a:srgbClr val="6E407C"/>
    <a:srgbClr val="2F55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RDS Michael [Southern River College]" userId="f9e3ea26-6dd9-4feb-84ad-f5fc9616dbb4" providerId="ADAL" clId="{DD0924CD-B07A-4470-9DE9-BBEB055A5A53}"/>
    <pc:docChg chg="undo custSel addSld delSld modSld sldOrd">
      <pc:chgData name="BEARDS Michael [Southern River College]" userId="f9e3ea26-6dd9-4feb-84ad-f5fc9616dbb4" providerId="ADAL" clId="{DD0924CD-B07A-4470-9DE9-BBEB055A5A53}" dt="2023-10-17T02:50:25.223" v="1993" actId="14100"/>
      <pc:docMkLst>
        <pc:docMk/>
      </pc:docMkLst>
      <pc:sldChg chg="modSp mod">
        <pc:chgData name="BEARDS Michael [Southern River College]" userId="f9e3ea26-6dd9-4feb-84ad-f5fc9616dbb4" providerId="ADAL" clId="{DD0924CD-B07A-4470-9DE9-BBEB055A5A53}" dt="2023-10-17T02:23:22.200" v="153" actId="404"/>
        <pc:sldMkLst>
          <pc:docMk/>
          <pc:sldMk cId="3425377067" sldId="426"/>
        </pc:sldMkLst>
        <pc:spChg chg="mod">
          <ac:chgData name="BEARDS Michael [Southern River College]" userId="f9e3ea26-6dd9-4feb-84ad-f5fc9616dbb4" providerId="ADAL" clId="{DD0924CD-B07A-4470-9DE9-BBEB055A5A53}" dt="2023-10-17T02:22:08.013" v="21" actId="20577"/>
          <ac:spMkLst>
            <pc:docMk/>
            <pc:sldMk cId="3425377067" sldId="426"/>
            <ac:spMk id="2" creationId="{4CA3A86C-B458-461C-8FB9-D292EC43A95E}"/>
          </ac:spMkLst>
        </pc:spChg>
        <pc:spChg chg="mod">
          <ac:chgData name="BEARDS Michael [Southern River College]" userId="f9e3ea26-6dd9-4feb-84ad-f5fc9616dbb4" providerId="ADAL" clId="{DD0924CD-B07A-4470-9DE9-BBEB055A5A53}" dt="2023-10-17T02:23:22.200" v="153" actId="404"/>
          <ac:spMkLst>
            <pc:docMk/>
            <pc:sldMk cId="3425377067" sldId="426"/>
            <ac:spMk id="4" creationId="{0E41DD4B-8093-148E-6915-7EFE81F77326}"/>
          </ac:spMkLst>
        </pc:spChg>
      </pc:sldChg>
      <pc:sldChg chg="del">
        <pc:chgData name="BEARDS Michael [Southern River College]" userId="f9e3ea26-6dd9-4feb-84ad-f5fc9616dbb4" providerId="ADAL" clId="{DD0924CD-B07A-4470-9DE9-BBEB055A5A53}" dt="2023-10-17T02:33:35.145" v="625" actId="47"/>
        <pc:sldMkLst>
          <pc:docMk/>
          <pc:sldMk cId="3514963387" sldId="450"/>
        </pc:sldMkLst>
      </pc:sldChg>
      <pc:sldChg chg="addSp delSp modSp mod ord delAnim modAnim modNotesTx">
        <pc:chgData name="BEARDS Michael [Southern River College]" userId="f9e3ea26-6dd9-4feb-84ad-f5fc9616dbb4" providerId="ADAL" clId="{DD0924CD-B07A-4470-9DE9-BBEB055A5A53}" dt="2023-10-17T02:44:54.159" v="1285"/>
        <pc:sldMkLst>
          <pc:docMk/>
          <pc:sldMk cId="566706881" sldId="458"/>
        </pc:sldMkLst>
        <pc:picChg chg="del">
          <ac:chgData name="BEARDS Michael [Southern River College]" userId="f9e3ea26-6dd9-4feb-84ad-f5fc9616dbb4" providerId="ADAL" clId="{DD0924CD-B07A-4470-9DE9-BBEB055A5A53}" dt="2023-10-17T02:32:33.729" v="618" actId="478"/>
          <ac:picMkLst>
            <pc:docMk/>
            <pc:sldMk cId="566706881" sldId="458"/>
            <ac:picMk id="4" creationId="{12DE2C4A-C635-057A-6FC4-239E9C30A7F8}"/>
          </ac:picMkLst>
        </pc:picChg>
        <pc:picChg chg="add mod ord">
          <ac:chgData name="BEARDS Michael [Southern River College]" userId="f9e3ea26-6dd9-4feb-84ad-f5fc9616dbb4" providerId="ADAL" clId="{DD0924CD-B07A-4470-9DE9-BBEB055A5A53}" dt="2023-10-17T02:32:31.958" v="617" actId="167"/>
          <ac:picMkLst>
            <pc:docMk/>
            <pc:sldMk cId="566706881" sldId="458"/>
            <ac:picMk id="5" creationId="{49E2B062-6C34-4E9F-9DA2-DB482B58AD9B}"/>
          </ac:picMkLst>
        </pc:picChg>
      </pc:sldChg>
      <pc:sldChg chg="addSp delSp modSp mod">
        <pc:chgData name="BEARDS Michael [Southern River College]" userId="f9e3ea26-6dd9-4feb-84ad-f5fc9616dbb4" providerId="ADAL" clId="{DD0924CD-B07A-4470-9DE9-BBEB055A5A53}" dt="2023-10-17T02:50:25.223" v="1993" actId="14100"/>
        <pc:sldMkLst>
          <pc:docMk/>
          <pc:sldMk cId="2748884101" sldId="467"/>
        </pc:sldMkLst>
        <pc:spChg chg="mod">
          <ac:chgData name="BEARDS Michael [Southern River College]" userId="f9e3ea26-6dd9-4feb-84ad-f5fc9616dbb4" providerId="ADAL" clId="{DD0924CD-B07A-4470-9DE9-BBEB055A5A53}" dt="2023-10-17T02:48:24.653" v="1534"/>
          <ac:spMkLst>
            <pc:docMk/>
            <pc:sldMk cId="2748884101" sldId="467"/>
            <ac:spMk id="2" creationId="{0937B9D4-1F28-34F1-395C-FCDE6CBBAE80}"/>
          </ac:spMkLst>
        </pc:spChg>
        <pc:spChg chg="mod">
          <ac:chgData name="BEARDS Michael [Southern River College]" userId="f9e3ea26-6dd9-4feb-84ad-f5fc9616dbb4" providerId="ADAL" clId="{DD0924CD-B07A-4470-9DE9-BBEB055A5A53}" dt="2023-10-17T02:50:25.223" v="1993" actId="14100"/>
          <ac:spMkLst>
            <pc:docMk/>
            <pc:sldMk cId="2748884101" sldId="467"/>
            <ac:spMk id="3" creationId="{70924D5F-0D1D-AD19-560A-187920D916C7}"/>
          </ac:spMkLst>
        </pc:spChg>
        <pc:picChg chg="add mod">
          <ac:chgData name="BEARDS Michael [Southern River College]" userId="f9e3ea26-6dd9-4feb-84ad-f5fc9616dbb4" providerId="ADAL" clId="{DD0924CD-B07A-4470-9DE9-BBEB055A5A53}" dt="2023-10-17T02:50:22.950" v="1992" actId="1076"/>
          <ac:picMkLst>
            <pc:docMk/>
            <pc:sldMk cId="2748884101" sldId="467"/>
            <ac:picMk id="1026" creationId="{A1691BF8-FE12-62D3-AA75-5415227F05F1}"/>
          </ac:picMkLst>
        </pc:picChg>
        <pc:picChg chg="del">
          <ac:chgData name="BEARDS Michael [Southern River College]" userId="f9e3ea26-6dd9-4feb-84ad-f5fc9616dbb4" providerId="ADAL" clId="{DD0924CD-B07A-4470-9DE9-BBEB055A5A53}" dt="2023-10-17T02:49:59.335" v="1989" actId="478"/>
          <ac:picMkLst>
            <pc:docMk/>
            <pc:sldMk cId="2748884101" sldId="467"/>
            <ac:picMk id="7172" creationId="{A6A6805C-7BF3-CD1E-03B2-25C51516862D}"/>
          </ac:picMkLst>
        </pc:picChg>
      </pc:sldChg>
      <pc:sldChg chg="addSp delSp modSp mod">
        <pc:chgData name="BEARDS Michael [Southern River College]" userId="f9e3ea26-6dd9-4feb-84ad-f5fc9616dbb4" providerId="ADAL" clId="{DD0924CD-B07A-4470-9DE9-BBEB055A5A53}" dt="2023-10-17T02:27:19.185" v="582"/>
        <pc:sldMkLst>
          <pc:docMk/>
          <pc:sldMk cId="78674630" sldId="475"/>
        </pc:sldMkLst>
        <pc:spChg chg="mod">
          <ac:chgData name="BEARDS Michael [Southern River College]" userId="f9e3ea26-6dd9-4feb-84ad-f5fc9616dbb4" providerId="ADAL" clId="{DD0924CD-B07A-4470-9DE9-BBEB055A5A53}" dt="2023-10-17T02:27:19.185" v="582"/>
          <ac:spMkLst>
            <pc:docMk/>
            <pc:sldMk cId="78674630" sldId="475"/>
            <ac:spMk id="2" creationId="{BE00A9A7-CEAD-513D-11CA-5D377811AE3F}"/>
          </ac:spMkLst>
        </pc:spChg>
        <pc:spChg chg="mod">
          <ac:chgData name="BEARDS Michael [Southern River College]" userId="f9e3ea26-6dd9-4feb-84ad-f5fc9616dbb4" providerId="ADAL" clId="{DD0924CD-B07A-4470-9DE9-BBEB055A5A53}" dt="2023-10-17T02:26:04.170" v="564" actId="20577"/>
          <ac:spMkLst>
            <pc:docMk/>
            <pc:sldMk cId="78674630" sldId="475"/>
            <ac:spMk id="3" creationId="{9D329AA6-1F98-3598-5038-5971A83D186D}"/>
          </ac:spMkLst>
        </pc:spChg>
        <pc:picChg chg="add mod">
          <ac:chgData name="BEARDS Michael [Southern River College]" userId="f9e3ea26-6dd9-4feb-84ad-f5fc9616dbb4" providerId="ADAL" clId="{DD0924CD-B07A-4470-9DE9-BBEB055A5A53}" dt="2023-10-17T02:27:00.163" v="578" actId="1076"/>
          <ac:picMkLst>
            <pc:docMk/>
            <pc:sldMk cId="78674630" sldId="475"/>
            <ac:picMk id="4" creationId="{0843B34B-D49D-5A5A-7224-7B257795CE14}"/>
          </ac:picMkLst>
        </pc:picChg>
        <pc:picChg chg="add mod">
          <ac:chgData name="BEARDS Michael [Southern River College]" userId="f9e3ea26-6dd9-4feb-84ad-f5fc9616dbb4" providerId="ADAL" clId="{DD0924CD-B07A-4470-9DE9-BBEB055A5A53}" dt="2023-10-17T02:27:00.163" v="578" actId="1076"/>
          <ac:picMkLst>
            <pc:docMk/>
            <pc:sldMk cId="78674630" sldId="475"/>
            <ac:picMk id="5" creationId="{A4DEF397-CB5A-3197-A8C5-0BE2A3A045D1}"/>
          </ac:picMkLst>
        </pc:picChg>
        <pc:picChg chg="add mod">
          <ac:chgData name="BEARDS Michael [Southern River College]" userId="f9e3ea26-6dd9-4feb-84ad-f5fc9616dbb4" providerId="ADAL" clId="{DD0924CD-B07A-4470-9DE9-BBEB055A5A53}" dt="2023-10-17T02:27:00.163" v="578" actId="1076"/>
          <ac:picMkLst>
            <pc:docMk/>
            <pc:sldMk cId="78674630" sldId="475"/>
            <ac:picMk id="6" creationId="{1120F016-3A5D-6D0D-FE3E-41B66272A90C}"/>
          </ac:picMkLst>
        </pc:picChg>
        <pc:picChg chg="del">
          <ac:chgData name="BEARDS Michael [Southern River College]" userId="f9e3ea26-6dd9-4feb-84ad-f5fc9616dbb4" providerId="ADAL" clId="{DD0924CD-B07A-4470-9DE9-BBEB055A5A53}" dt="2023-10-17T02:25:20.561" v="474" actId="478"/>
          <ac:picMkLst>
            <pc:docMk/>
            <pc:sldMk cId="78674630" sldId="475"/>
            <ac:picMk id="2050" creationId="{6302273B-E993-FC2E-1E41-090A8AE3E889}"/>
          </ac:picMkLst>
        </pc:picChg>
      </pc:sldChg>
      <pc:sldChg chg="addSp delSp modSp mod delAnim modAnim modNotesTx">
        <pc:chgData name="BEARDS Michael [Southern River College]" userId="f9e3ea26-6dd9-4feb-84ad-f5fc9616dbb4" providerId="ADAL" clId="{DD0924CD-B07A-4470-9DE9-BBEB055A5A53}" dt="2023-10-17T02:32:59.697" v="623" actId="478"/>
        <pc:sldMkLst>
          <pc:docMk/>
          <pc:sldMk cId="1302100496" sldId="480"/>
        </pc:sldMkLst>
        <pc:picChg chg="add mod ord">
          <ac:chgData name="BEARDS Michael [Southern River College]" userId="f9e3ea26-6dd9-4feb-84ad-f5fc9616dbb4" providerId="ADAL" clId="{DD0924CD-B07A-4470-9DE9-BBEB055A5A53}" dt="2023-10-17T02:32:57.910" v="622" actId="167"/>
          <ac:picMkLst>
            <pc:docMk/>
            <pc:sldMk cId="1302100496" sldId="480"/>
            <ac:picMk id="4" creationId="{3C5AC4BC-119F-197B-CEB4-F64478CBCA78}"/>
          </ac:picMkLst>
        </pc:picChg>
        <pc:picChg chg="del">
          <ac:chgData name="BEARDS Michael [Southern River College]" userId="f9e3ea26-6dd9-4feb-84ad-f5fc9616dbb4" providerId="ADAL" clId="{DD0924CD-B07A-4470-9DE9-BBEB055A5A53}" dt="2023-10-17T02:32:59.697" v="623" actId="478"/>
          <ac:picMkLst>
            <pc:docMk/>
            <pc:sldMk cId="1302100496" sldId="480"/>
            <ac:picMk id="5" creationId="{962AEF24-1965-1C71-0D50-D0A9CE84BF0A}"/>
          </ac:picMkLst>
        </pc:picChg>
      </pc:sldChg>
      <pc:sldChg chg="addSp delSp modSp mod">
        <pc:chgData name="BEARDS Michael [Southern River College]" userId="f9e3ea26-6dd9-4feb-84ad-f5fc9616dbb4" providerId="ADAL" clId="{DD0924CD-B07A-4470-9DE9-BBEB055A5A53}" dt="2023-10-17T02:46:54.711" v="1418" actId="14100"/>
        <pc:sldMkLst>
          <pc:docMk/>
          <pc:sldMk cId="1961778849" sldId="505"/>
        </pc:sldMkLst>
        <pc:spChg chg="mod">
          <ac:chgData name="BEARDS Michael [Southern River College]" userId="f9e3ea26-6dd9-4feb-84ad-f5fc9616dbb4" providerId="ADAL" clId="{DD0924CD-B07A-4470-9DE9-BBEB055A5A53}" dt="2023-10-17T02:45:06.663" v="1286"/>
          <ac:spMkLst>
            <pc:docMk/>
            <pc:sldMk cId="1961778849" sldId="505"/>
            <ac:spMk id="2" creationId="{A176CE53-4BEA-7677-8248-6E7A17A0972A}"/>
          </ac:spMkLst>
        </pc:spChg>
        <pc:spChg chg="mod">
          <ac:chgData name="BEARDS Michael [Southern River College]" userId="f9e3ea26-6dd9-4feb-84ad-f5fc9616dbb4" providerId="ADAL" clId="{DD0924CD-B07A-4470-9DE9-BBEB055A5A53}" dt="2023-10-17T02:46:54.711" v="1418" actId="14100"/>
          <ac:spMkLst>
            <pc:docMk/>
            <pc:sldMk cId="1961778849" sldId="505"/>
            <ac:spMk id="8" creationId="{F8B0AEE0-BDCC-277C-0B4E-37F065402B63}"/>
          </ac:spMkLst>
        </pc:spChg>
        <pc:graphicFrameChg chg="del">
          <ac:chgData name="BEARDS Michael [Southern River College]" userId="f9e3ea26-6dd9-4feb-84ad-f5fc9616dbb4" providerId="ADAL" clId="{DD0924CD-B07A-4470-9DE9-BBEB055A5A53}" dt="2023-10-17T02:45:31.044" v="1287" actId="478"/>
          <ac:graphicFrameMkLst>
            <pc:docMk/>
            <pc:sldMk cId="1961778849" sldId="505"/>
            <ac:graphicFrameMk id="4" creationId="{DB90A45B-F741-FEEC-6B31-055504DE830B}"/>
          </ac:graphicFrameMkLst>
        </pc:graphicFrameChg>
        <pc:picChg chg="add mod modCrop">
          <ac:chgData name="BEARDS Michael [Southern River College]" userId="f9e3ea26-6dd9-4feb-84ad-f5fc9616dbb4" providerId="ADAL" clId="{DD0924CD-B07A-4470-9DE9-BBEB055A5A53}" dt="2023-10-17T02:46:51.497" v="1417" actId="1076"/>
          <ac:picMkLst>
            <pc:docMk/>
            <pc:sldMk cId="1961778849" sldId="505"/>
            <ac:picMk id="3" creationId="{0A654553-C4FB-77B5-17FE-AFFF0C72ADFB}"/>
          </ac:picMkLst>
        </pc:picChg>
      </pc:sldChg>
      <pc:sldChg chg="delSp modSp mod">
        <pc:chgData name="BEARDS Michael [Southern River College]" userId="f9e3ea26-6dd9-4feb-84ad-f5fc9616dbb4" providerId="ADAL" clId="{DD0924CD-B07A-4470-9DE9-BBEB055A5A53}" dt="2023-10-17T02:48:20.403" v="1533" actId="20577"/>
        <pc:sldMkLst>
          <pc:docMk/>
          <pc:sldMk cId="3143284930" sldId="590"/>
        </pc:sldMkLst>
        <pc:spChg chg="mod">
          <ac:chgData name="BEARDS Michael [Southern River College]" userId="f9e3ea26-6dd9-4feb-84ad-f5fc9616dbb4" providerId="ADAL" clId="{DD0924CD-B07A-4470-9DE9-BBEB055A5A53}" dt="2023-10-17T02:48:20.403" v="1533" actId="20577"/>
          <ac:spMkLst>
            <pc:docMk/>
            <pc:sldMk cId="3143284930" sldId="590"/>
            <ac:spMk id="2" creationId="{BE00A9A7-CEAD-513D-11CA-5D377811AE3F}"/>
          </ac:spMkLst>
        </pc:spChg>
        <pc:spChg chg="mod">
          <ac:chgData name="BEARDS Michael [Southern River College]" userId="f9e3ea26-6dd9-4feb-84ad-f5fc9616dbb4" providerId="ADAL" clId="{DD0924CD-B07A-4470-9DE9-BBEB055A5A53}" dt="2023-10-17T02:47:45.736" v="1504" actId="20577"/>
          <ac:spMkLst>
            <pc:docMk/>
            <pc:sldMk cId="3143284930" sldId="590"/>
            <ac:spMk id="3" creationId="{9D329AA6-1F98-3598-5038-5971A83D186D}"/>
          </ac:spMkLst>
        </pc:spChg>
        <pc:picChg chg="del">
          <ac:chgData name="BEARDS Michael [Southern River College]" userId="f9e3ea26-6dd9-4feb-84ad-f5fc9616dbb4" providerId="ADAL" clId="{DD0924CD-B07A-4470-9DE9-BBEB055A5A53}" dt="2023-10-17T02:47:21.227" v="1422" actId="478"/>
          <ac:picMkLst>
            <pc:docMk/>
            <pc:sldMk cId="3143284930" sldId="590"/>
            <ac:picMk id="5" creationId="{962775BC-7380-C2FD-BDAE-AFF2EAD2D8BA}"/>
          </ac:picMkLst>
        </pc:picChg>
      </pc:sldChg>
      <pc:sldChg chg="addSp modSp mod modAnim">
        <pc:chgData name="BEARDS Michael [Southern River College]" userId="f9e3ea26-6dd9-4feb-84ad-f5fc9616dbb4" providerId="ADAL" clId="{DD0924CD-B07A-4470-9DE9-BBEB055A5A53}" dt="2023-10-17T02:28:14.070" v="592" actId="14100"/>
        <pc:sldMkLst>
          <pc:docMk/>
          <pc:sldMk cId="2950280312" sldId="603"/>
        </pc:sldMkLst>
        <pc:spChg chg="mod">
          <ac:chgData name="BEARDS Michael [Southern River College]" userId="f9e3ea26-6dd9-4feb-84ad-f5fc9616dbb4" providerId="ADAL" clId="{DD0924CD-B07A-4470-9DE9-BBEB055A5A53}" dt="2023-10-17T02:27:35.985" v="583"/>
          <ac:spMkLst>
            <pc:docMk/>
            <pc:sldMk cId="2950280312" sldId="603"/>
            <ac:spMk id="2" creationId="{DC1D9E44-E0A3-CD34-4AF9-7A44C68D9EF6}"/>
          </ac:spMkLst>
        </pc:spChg>
        <pc:spChg chg="mod">
          <ac:chgData name="BEARDS Michael [Southern River College]" userId="f9e3ea26-6dd9-4feb-84ad-f5fc9616dbb4" providerId="ADAL" clId="{DD0924CD-B07A-4470-9DE9-BBEB055A5A53}" dt="2023-10-17T02:27:49.592" v="588" actId="113"/>
          <ac:spMkLst>
            <pc:docMk/>
            <pc:sldMk cId="2950280312" sldId="603"/>
            <ac:spMk id="3" creationId="{3B36D09B-943D-667A-FC13-43234F26E04E}"/>
          </ac:spMkLst>
        </pc:spChg>
        <pc:spChg chg="add mod">
          <ac:chgData name="BEARDS Michael [Southern River College]" userId="f9e3ea26-6dd9-4feb-84ad-f5fc9616dbb4" providerId="ADAL" clId="{DD0924CD-B07A-4470-9DE9-BBEB055A5A53}" dt="2023-10-17T02:28:14.070" v="592" actId="14100"/>
          <ac:spMkLst>
            <pc:docMk/>
            <pc:sldMk cId="2950280312" sldId="603"/>
            <ac:spMk id="9" creationId="{262F8B66-16B8-EF77-EB59-721F728F6B0D}"/>
          </ac:spMkLst>
        </pc:spChg>
        <pc:spChg chg="add mod">
          <ac:chgData name="BEARDS Michael [Southern River College]" userId="f9e3ea26-6dd9-4feb-84ad-f5fc9616dbb4" providerId="ADAL" clId="{DD0924CD-B07A-4470-9DE9-BBEB055A5A53}" dt="2023-10-17T02:28:14.070" v="592" actId="14100"/>
          <ac:spMkLst>
            <pc:docMk/>
            <pc:sldMk cId="2950280312" sldId="603"/>
            <ac:spMk id="10" creationId="{E2D48EE3-1E94-FF98-822A-36BBCA8224CC}"/>
          </ac:spMkLst>
        </pc:spChg>
        <pc:spChg chg="add mod">
          <ac:chgData name="BEARDS Michael [Southern River College]" userId="f9e3ea26-6dd9-4feb-84ad-f5fc9616dbb4" providerId="ADAL" clId="{DD0924CD-B07A-4470-9DE9-BBEB055A5A53}" dt="2023-10-17T02:28:14.070" v="592" actId="14100"/>
          <ac:spMkLst>
            <pc:docMk/>
            <pc:sldMk cId="2950280312" sldId="603"/>
            <ac:spMk id="11" creationId="{40B8355C-94CD-D438-1933-F348C6312406}"/>
          </ac:spMkLst>
        </pc:spChg>
        <pc:spChg chg="add mod">
          <ac:chgData name="BEARDS Michael [Southern River College]" userId="f9e3ea26-6dd9-4feb-84ad-f5fc9616dbb4" providerId="ADAL" clId="{DD0924CD-B07A-4470-9DE9-BBEB055A5A53}" dt="2023-10-17T02:28:14.070" v="592" actId="14100"/>
          <ac:spMkLst>
            <pc:docMk/>
            <pc:sldMk cId="2950280312" sldId="603"/>
            <ac:spMk id="12" creationId="{94C6B627-ACB6-AE0A-E654-2A318E89D9C6}"/>
          </ac:spMkLst>
        </pc:spChg>
        <pc:spChg chg="add mod">
          <ac:chgData name="BEARDS Michael [Southern River College]" userId="f9e3ea26-6dd9-4feb-84ad-f5fc9616dbb4" providerId="ADAL" clId="{DD0924CD-B07A-4470-9DE9-BBEB055A5A53}" dt="2023-10-17T02:28:14.070" v="592" actId="14100"/>
          <ac:spMkLst>
            <pc:docMk/>
            <pc:sldMk cId="2950280312" sldId="603"/>
            <ac:spMk id="13" creationId="{77BAAF29-C077-F976-A8C9-E9458AAF16B6}"/>
          </ac:spMkLst>
        </pc:spChg>
        <pc:picChg chg="add mod">
          <ac:chgData name="BEARDS Michael [Southern River College]" userId="f9e3ea26-6dd9-4feb-84ad-f5fc9616dbb4" providerId="ADAL" clId="{DD0924CD-B07A-4470-9DE9-BBEB055A5A53}" dt="2023-10-17T02:28:14.070" v="592" actId="14100"/>
          <ac:picMkLst>
            <pc:docMk/>
            <pc:sldMk cId="2950280312" sldId="603"/>
            <ac:picMk id="4" creationId="{84491DDC-12C7-3BCD-3C9E-061E59CC5CA2}"/>
          </ac:picMkLst>
        </pc:picChg>
        <pc:picChg chg="add mod">
          <ac:chgData name="BEARDS Michael [Southern River College]" userId="f9e3ea26-6dd9-4feb-84ad-f5fc9616dbb4" providerId="ADAL" clId="{DD0924CD-B07A-4470-9DE9-BBEB055A5A53}" dt="2023-10-17T02:28:14.070" v="592" actId="14100"/>
          <ac:picMkLst>
            <pc:docMk/>
            <pc:sldMk cId="2950280312" sldId="603"/>
            <ac:picMk id="5" creationId="{9C23ACBD-C9DC-7832-EC99-709D01F8D00A}"/>
          </ac:picMkLst>
        </pc:picChg>
        <pc:picChg chg="add mod">
          <ac:chgData name="BEARDS Michael [Southern River College]" userId="f9e3ea26-6dd9-4feb-84ad-f5fc9616dbb4" providerId="ADAL" clId="{DD0924CD-B07A-4470-9DE9-BBEB055A5A53}" dt="2023-10-17T02:28:14.070" v="592" actId="14100"/>
          <ac:picMkLst>
            <pc:docMk/>
            <pc:sldMk cId="2950280312" sldId="603"/>
            <ac:picMk id="6" creationId="{2903EF79-91C2-D501-0417-5CDC7E0371E8}"/>
          </ac:picMkLst>
        </pc:picChg>
        <pc:picChg chg="add mod">
          <ac:chgData name="BEARDS Michael [Southern River College]" userId="f9e3ea26-6dd9-4feb-84ad-f5fc9616dbb4" providerId="ADAL" clId="{DD0924CD-B07A-4470-9DE9-BBEB055A5A53}" dt="2023-10-17T02:28:14.070" v="592" actId="14100"/>
          <ac:picMkLst>
            <pc:docMk/>
            <pc:sldMk cId="2950280312" sldId="603"/>
            <ac:picMk id="7" creationId="{9CDA6948-1F1F-9C9D-4BEC-BA178389D8A9}"/>
          </ac:picMkLst>
        </pc:picChg>
        <pc:picChg chg="add mod">
          <ac:chgData name="BEARDS Michael [Southern River College]" userId="f9e3ea26-6dd9-4feb-84ad-f5fc9616dbb4" providerId="ADAL" clId="{DD0924CD-B07A-4470-9DE9-BBEB055A5A53}" dt="2023-10-17T02:28:14.070" v="592" actId="14100"/>
          <ac:picMkLst>
            <pc:docMk/>
            <pc:sldMk cId="2950280312" sldId="603"/>
            <ac:picMk id="8" creationId="{FA018CC2-E9DB-6A54-17E8-816E4070CB95}"/>
          </ac:picMkLst>
        </pc:picChg>
      </pc:sldChg>
      <pc:sldChg chg="del">
        <pc:chgData name="BEARDS Michael [Southern River College]" userId="f9e3ea26-6dd9-4feb-84ad-f5fc9616dbb4" providerId="ADAL" clId="{DD0924CD-B07A-4470-9DE9-BBEB055A5A53}" dt="2023-10-17T02:36:25.291" v="802" actId="47"/>
        <pc:sldMkLst>
          <pc:docMk/>
          <pc:sldMk cId="2721546974" sldId="614"/>
        </pc:sldMkLst>
      </pc:sldChg>
      <pc:sldChg chg="addSp modSp mod">
        <pc:chgData name="BEARDS Michael [Southern River College]" userId="f9e3ea26-6dd9-4feb-84ad-f5fc9616dbb4" providerId="ADAL" clId="{DD0924CD-B07A-4470-9DE9-BBEB055A5A53}" dt="2023-10-17T02:44:32.307" v="1279" actId="1076"/>
        <pc:sldMkLst>
          <pc:docMk/>
          <pc:sldMk cId="760610217" sldId="615"/>
        </pc:sldMkLst>
        <pc:spChg chg="mod">
          <ac:chgData name="BEARDS Michael [Southern River College]" userId="f9e3ea26-6dd9-4feb-84ad-f5fc9616dbb4" providerId="ADAL" clId="{DD0924CD-B07A-4470-9DE9-BBEB055A5A53}" dt="2023-10-17T02:43:37.781" v="1080"/>
          <ac:spMkLst>
            <pc:docMk/>
            <pc:sldMk cId="760610217" sldId="615"/>
            <ac:spMk id="2" creationId="{6A22C6D7-EF41-691D-1C28-E1771CF81287}"/>
          </ac:spMkLst>
        </pc:spChg>
        <pc:spChg chg="mod">
          <ac:chgData name="BEARDS Michael [Southern River College]" userId="f9e3ea26-6dd9-4feb-84ad-f5fc9616dbb4" providerId="ADAL" clId="{DD0924CD-B07A-4470-9DE9-BBEB055A5A53}" dt="2023-10-17T02:44:15.647" v="1272" actId="20577"/>
          <ac:spMkLst>
            <pc:docMk/>
            <pc:sldMk cId="760610217" sldId="615"/>
            <ac:spMk id="3" creationId="{8FFA20F2-F109-93EA-EFFC-02F065845EF2}"/>
          </ac:spMkLst>
        </pc:spChg>
        <pc:picChg chg="add mod">
          <ac:chgData name="BEARDS Michael [Southern River College]" userId="f9e3ea26-6dd9-4feb-84ad-f5fc9616dbb4" providerId="ADAL" clId="{DD0924CD-B07A-4470-9DE9-BBEB055A5A53}" dt="2023-10-17T02:44:32.307" v="1279" actId="1076"/>
          <ac:picMkLst>
            <pc:docMk/>
            <pc:sldMk cId="760610217" sldId="615"/>
            <ac:picMk id="4" creationId="{0CC831F2-37B2-C5C6-A9BD-48E2BCE84DC4}"/>
          </ac:picMkLst>
        </pc:picChg>
        <pc:picChg chg="add mod">
          <ac:chgData name="BEARDS Michael [Southern River College]" userId="f9e3ea26-6dd9-4feb-84ad-f5fc9616dbb4" providerId="ADAL" clId="{DD0924CD-B07A-4470-9DE9-BBEB055A5A53}" dt="2023-10-17T02:44:28.309" v="1277" actId="1076"/>
          <ac:picMkLst>
            <pc:docMk/>
            <pc:sldMk cId="760610217" sldId="615"/>
            <ac:picMk id="5" creationId="{9D50A4CB-6244-276A-25BD-9DEFC5362F20}"/>
          </ac:picMkLst>
        </pc:picChg>
        <pc:picChg chg="add mod">
          <ac:chgData name="BEARDS Michael [Southern River College]" userId="f9e3ea26-6dd9-4feb-84ad-f5fc9616dbb4" providerId="ADAL" clId="{DD0924CD-B07A-4470-9DE9-BBEB055A5A53}" dt="2023-10-17T02:44:30.622" v="1278" actId="1076"/>
          <ac:picMkLst>
            <pc:docMk/>
            <pc:sldMk cId="760610217" sldId="615"/>
            <ac:picMk id="6" creationId="{6ED59742-B39C-0C11-1623-049D315418B4}"/>
          </ac:picMkLst>
        </pc:picChg>
      </pc:sldChg>
      <pc:sldChg chg="del">
        <pc:chgData name="BEARDS Michael [Southern River College]" userId="f9e3ea26-6dd9-4feb-84ad-f5fc9616dbb4" providerId="ADAL" clId="{DD0924CD-B07A-4470-9DE9-BBEB055A5A53}" dt="2023-10-17T02:44:36.070" v="1280" actId="47"/>
        <pc:sldMkLst>
          <pc:docMk/>
          <pc:sldMk cId="1387359811" sldId="616"/>
        </pc:sldMkLst>
      </pc:sldChg>
      <pc:sldChg chg="del">
        <pc:chgData name="BEARDS Michael [Southern River College]" userId="f9e3ea26-6dd9-4feb-84ad-f5fc9616dbb4" providerId="ADAL" clId="{DD0924CD-B07A-4470-9DE9-BBEB055A5A53}" dt="2023-10-17T02:44:38.121" v="1281" actId="47"/>
        <pc:sldMkLst>
          <pc:docMk/>
          <pc:sldMk cId="324691626" sldId="617"/>
        </pc:sldMkLst>
      </pc:sldChg>
      <pc:sldChg chg="del">
        <pc:chgData name="BEARDS Michael [Southern River College]" userId="f9e3ea26-6dd9-4feb-84ad-f5fc9616dbb4" providerId="ADAL" clId="{DD0924CD-B07A-4470-9DE9-BBEB055A5A53}" dt="2023-10-17T02:47:04.037" v="1420" actId="47"/>
        <pc:sldMkLst>
          <pc:docMk/>
          <pc:sldMk cId="1113483437" sldId="618"/>
        </pc:sldMkLst>
      </pc:sldChg>
      <pc:sldChg chg="modSp add mod">
        <pc:chgData name="BEARDS Michael [Southern River College]" userId="f9e3ea26-6dd9-4feb-84ad-f5fc9616dbb4" providerId="ADAL" clId="{DD0924CD-B07A-4470-9DE9-BBEB055A5A53}" dt="2023-10-17T02:27:14.678" v="581" actId="113"/>
        <pc:sldMkLst>
          <pc:docMk/>
          <pc:sldMk cId="1971958583" sldId="619"/>
        </pc:sldMkLst>
        <pc:spChg chg="mod">
          <ac:chgData name="BEARDS Michael [Southern River College]" userId="f9e3ea26-6dd9-4feb-84ad-f5fc9616dbb4" providerId="ADAL" clId="{DD0924CD-B07A-4470-9DE9-BBEB055A5A53}" dt="2023-10-17T02:27:14.678" v="581" actId="113"/>
          <ac:spMkLst>
            <pc:docMk/>
            <pc:sldMk cId="1971958583" sldId="619"/>
            <ac:spMk id="2" creationId="{ED4ADB70-DB98-5685-EFCA-745E78753A3D}"/>
          </ac:spMkLst>
        </pc:spChg>
        <pc:spChg chg="mod">
          <ac:chgData name="BEARDS Michael [Southern River College]" userId="f9e3ea26-6dd9-4feb-84ad-f5fc9616dbb4" providerId="ADAL" clId="{DD0924CD-B07A-4470-9DE9-BBEB055A5A53}" dt="2023-10-17T02:23:56.076" v="228" actId="20577"/>
          <ac:spMkLst>
            <pc:docMk/>
            <pc:sldMk cId="1971958583" sldId="619"/>
            <ac:spMk id="7" creationId="{88BC8FD3-27DD-97E1-9BD4-9E0D35C14ED1}"/>
          </ac:spMkLst>
        </pc:spChg>
      </pc:sldChg>
      <pc:sldChg chg="addSp delSp modSp add mod">
        <pc:chgData name="BEARDS Michael [Southern River College]" userId="f9e3ea26-6dd9-4feb-84ad-f5fc9616dbb4" providerId="ADAL" clId="{DD0924CD-B07A-4470-9DE9-BBEB055A5A53}" dt="2023-10-17T02:28:46.657" v="600" actId="1076"/>
        <pc:sldMkLst>
          <pc:docMk/>
          <pc:sldMk cId="870123792" sldId="620"/>
        </pc:sldMkLst>
        <pc:spChg chg="mod">
          <ac:chgData name="BEARDS Michael [Southern River College]" userId="f9e3ea26-6dd9-4feb-84ad-f5fc9616dbb4" providerId="ADAL" clId="{DD0924CD-B07A-4470-9DE9-BBEB055A5A53}" dt="2023-10-17T02:28:29.815" v="597" actId="20577"/>
          <ac:spMkLst>
            <pc:docMk/>
            <pc:sldMk cId="870123792" sldId="620"/>
            <ac:spMk id="3" creationId="{3B36D09B-943D-667A-FC13-43234F26E04E}"/>
          </ac:spMkLst>
        </pc:spChg>
        <pc:spChg chg="del">
          <ac:chgData name="BEARDS Michael [Southern River College]" userId="f9e3ea26-6dd9-4feb-84ad-f5fc9616dbb4" providerId="ADAL" clId="{DD0924CD-B07A-4470-9DE9-BBEB055A5A53}" dt="2023-10-17T02:28:33.338" v="598" actId="478"/>
          <ac:spMkLst>
            <pc:docMk/>
            <pc:sldMk cId="870123792" sldId="620"/>
            <ac:spMk id="9" creationId="{262F8B66-16B8-EF77-EB59-721F728F6B0D}"/>
          </ac:spMkLst>
        </pc:spChg>
        <pc:spChg chg="del">
          <ac:chgData name="BEARDS Michael [Southern River College]" userId="f9e3ea26-6dd9-4feb-84ad-f5fc9616dbb4" providerId="ADAL" clId="{DD0924CD-B07A-4470-9DE9-BBEB055A5A53}" dt="2023-10-17T02:28:33.338" v="598" actId="478"/>
          <ac:spMkLst>
            <pc:docMk/>
            <pc:sldMk cId="870123792" sldId="620"/>
            <ac:spMk id="10" creationId="{E2D48EE3-1E94-FF98-822A-36BBCA8224CC}"/>
          </ac:spMkLst>
        </pc:spChg>
        <pc:spChg chg="del">
          <ac:chgData name="BEARDS Michael [Southern River College]" userId="f9e3ea26-6dd9-4feb-84ad-f5fc9616dbb4" providerId="ADAL" clId="{DD0924CD-B07A-4470-9DE9-BBEB055A5A53}" dt="2023-10-17T02:28:33.338" v="598" actId="478"/>
          <ac:spMkLst>
            <pc:docMk/>
            <pc:sldMk cId="870123792" sldId="620"/>
            <ac:spMk id="11" creationId="{40B8355C-94CD-D438-1933-F348C6312406}"/>
          </ac:spMkLst>
        </pc:spChg>
        <pc:spChg chg="del">
          <ac:chgData name="BEARDS Michael [Southern River College]" userId="f9e3ea26-6dd9-4feb-84ad-f5fc9616dbb4" providerId="ADAL" clId="{DD0924CD-B07A-4470-9DE9-BBEB055A5A53}" dt="2023-10-17T02:28:33.338" v="598" actId="478"/>
          <ac:spMkLst>
            <pc:docMk/>
            <pc:sldMk cId="870123792" sldId="620"/>
            <ac:spMk id="12" creationId="{94C6B627-ACB6-AE0A-E654-2A318E89D9C6}"/>
          </ac:spMkLst>
        </pc:spChg>
        <pc:spChg chg="del">
          <ac:chgData name="BEARDS Michael [Southern River College]" userId="f9e3ea26-6dd9-4feb-84ad-f5fc9616dbb4" providerId="ADAL" clId="{DD0924CD-B07A-4470-9DE9-BBEB055A5A53}" dt="2023-10-17T02:28:33.338" v="598" actId="478"/>
          <ac:spMkLst>
            <pc:docMk/>
            <pc:sldMk cId="870123792" sldId="620"/>
            <ac:spMk id="13" creationId="{77BAAF29-C077-F976-A8C9-E9458AAF16B6}"/>
          </ac:spMkLst>
        </pc:spChg>
        <pc:spChg chg="add mod">
          <ac:chgData name="BEARDS Michael [Southern River College]" userId="f9e3ea26-6dd9-4feb-84ad-f5fc9616dbb4" providerId="ADAL" clId="{DD0924CD-B07A-4470-9DE9-BBEB055A5A53}" dt="2023-10-17T02:28:46.657" v="600" actId="1076"/>
          <ac:spMkLst>
            <pc:docMk/>
            <pc:sldMk cId="870123792" sldId="620"/>
            <ac:spMk id="16" creationId="{A653088D-3CE9-4D4D-8264-12BE9D0C517A}"/>
          </ac:spMkLst>
        </pc:spChg>
        <pc:spChg chg="add mod">
          <ac:chgData name="BEARDS Michael [Southern River College]" userId="f9e3ea26-6dd9-4feb-84ad-f5fc9616dbb4" providerId="ADAL" clId="{DD0924CD-B07A-4470-9DE9-BBEB055A5A53}" dt="2023-10-17T02:28:46.657" v="600" actId="1076"/>
          <ac:spMkLst>
            <pc:docMk/>
            <pc:sldMk cId="870123792" sldId="620"/>
            <ac:spMk id="17" creationId="{006F3AAF-DFA5-2582-530E-A5BE26AAFECC}"/>
          </ac:spMkLst>
        </pc:spChg>
        <pc:spChg chg="add mod">
          <ac:chgData name="BEARDS Michael [Southern River College]" userId="f9e3ea26-6dd9-4feb-84ad-f5fc9616dbb4" providerId="ADAL" clId="{DD0924CD-B07A-4470-9DE9-BBEB055A5A53}" dt="2023-10-17T02:28:46.657" v="600" actId="1076"/>
          <ac:spMkLst>
            <pc:docMk/>
            <pc:sldMk cId="870123792" sldId="620"/>
            <ac:spMk id="18" creationId="{CDF02748-A3EC-E94A-6C3A-2CFD893E1428}"/>
          </ac:spMkLst>
        </pc:spChg>
        <pc:spChg chg="add mod">
          <ac:chgData name="BEARDS Michael [Southern River College]" userId="f9e3ea26-6dd9-4feb-84ad-f5fc9616dbb4" providerId="ADAL" clId="{DD0924CD-B07A-4470-9DE9-BBEB055A5A53}" dt="2023-10-17T02:28:46.657" v="600" actId="1076"/>
          <ac:spMkLst>
            <pc:docMk/>
            <pc:sldMk cId="870123792" sldId="620"/>
            <ac:spMk id="19" creationId="{B9C76014-F9D0-968A-7F2F-EBFEB3593A07}"/>
          </ac:spMkLst>
        </pc:spChg>
        <pc:spChg chg="add mod">
          <ac:chgData name="BEARDS Michael [Southern River College]" userId="f9e3ea26-6dd9-4feb-84ad-f5fc9616dbb4" providerId="ADAL" clId="{DD0924CD-B07A-4470-9DE9-BBEB055A5A53}" dt="2023-10-17T02:28:46.657" v="600" actId="1076"/>
          <ac:spMkLst>
            <pc:docMk/>
            <pc:sldMk cId="870123792" sldId="620"/>
            <ac:spMk id="20" creationId="{458BAC83-8E7E-9CC3-4F9F-5DF78CA2A68F}"/>
          </ac:spMkLst>
        </pc:spChg>
        <pc:picChg chg="del">
          <ac:chgData name="BEARDS Michael [Southern River College]" userId="f9e3ea26-6dd9-4feb-84ad-f5fc9616dbb4" providerId="ADAL" clId="{DD0924CD-B07A-4470-9DE9-BBEB055A5A53}" dt="2023-10-17T02:28:33.338" v="598" actId="478"/>
          <ac:picMkLst>
            <pc:docMk/>
            <pc:sldMk cId="870123792" sldId="620"/>
            <ac:picMk id="4" creationId="{84491DDC-12C7-3BCD-3C9E-061E59CC5CA2}"/>
          </ac:picMkLst>
        </pc:picChg>
        <pc:picChg chg="del">
          <ac:chgData name="BEARDS Michael [Southern River College]" userId="f9e3ea26-6dd9-4feb-84ad-f5fc9616dbb4" providerId="ADAL" clId="{DD0924CD-B07A-4470-9DE9-BBEB055A5A53}" dt="2023-10-17T02:28:33.338" v="598" actId="478"/>
          <ac:picMkLst>
            <pc:docMk/>
            <pc:sldMk cId="870123792" sldId="620"/>
            <ac:picMk id="5" creationId="{9C23ACBD-C9DC-7832-EC99-709D01F8D00A}"/>
          </ac:picMkLst>
        </pc:picChg>
        <pc:picChg chg="del">
          <ac:chgData name="BEARDS Michael [Southern River College]" userId="f9e3ea26-6dd9-4feb-84ad-f5fc9616dbb4" providerId="ADAL" clId="{DD0924CD-B07A-4470-9DE9-BBEB055A5A53}" dt="2023-10-17T02:28:33.338" v="598" actId="478"/>
          <ac:picMkLst>
            <pc:docMk/>
            <pc:sldMk cId="870123792" sldId="620"/>
            <ac:picMk id="6" creationId="{2903EF79-91C2-D501-0417-5CDC7E0371E8}"/>
          </ac:picMkLst>
        </pc:picChg>
        <pc:picChg chg="del">
          <ac:chgData name="BEARDS Michael [Southern River College]" userId="f9e3ea26-6dd9-4feb-84ad-f5fc9616dbb4" providerId="ADAL" clId="{DD0924CD-B07A-4470-9DE9-BBEB055A5A53}" dt="2023-10-17T02:28:33.338" v="598" actId="478"/>
          <ac:picMkLst>
            <pc:docMk/>
            <pc:sldMk cId="870123792" sldId="620"/>
            <ac:picMk id="7" creationId="{9CDA6948-1F1F-9C9D-4BEC-BA178389D8A9}"/>
          </ac:picMkLst>
        </pc:picChg>
        <pc:picChg chg="del">
          <ac:chgData name="BEARDS Michael [Southern River College]" userId="f9e3ea26-6dd9-4feb-84ad-f5fc9616dbb4" providerId="ADAL" clId="{DD0924CD-B07A-4470-9DE9-BBEB055A5A53}" dt="2023-10-17T02:28:33.338" v="598" actId="478"/>
          <ac:picMkLst>
            <pc:docMk/>
            <pc:sldMk cId="870123792" sldId="620"/>
            <ac:picMk id="8" creationId="{FA018CC2-E9DB-6A54-17E8-816E4070CB95}"/>
          </ac:picMkLst>
        </pc:picChg>
        <pc:picChg chg="add mod">
          <ac:chgData name="BEARDS Michael [Southern River College]" userId="f9e3ea26-6dd9-4feb-84ad-f5fc9616dbb4" providerId="ADAL" clId="{DD0924CD-B07A-4470-9DE9-BBEB055A5A53}" dt="2023-10-17T02:28:46.657" v="600" actId="1076"/>
          <ac:picMkLst>
            <pc:docMk/>
            <pc:sldMk cId="870123792" sldId="620"/>
            <ac:picMk id="14" creationId="{E0D3AE96-2B75-84C1-CD47-DD2D1708EF3D}"/>
          </ac:picMkLst>
        </pc:picChg>
        <pc:picChg chg="add mod">
          <ac:chgData name="BEARDS Michael [Southern River College]" userId="f9e3ea26-6dd9-4feb-84ad-f5fc9616dbb4" providerId="ADAL" clId="{DD0924CD-B07A-4470-9DE9-BBEB055A5A53}" dt="2023-10-17T02:28:46.657" v="600" actId="1076"/>
          <ac:picMkLst>
            <pc:docMk/>
            <pc:sldMk cId="870123792" sldId="620"/>
            <ac:picMk id="15" creationId="{6E9061BE-7F5A-2E02-F983-D2F3FB3A187C}"/>
          </ac:picMkLst>
        </pc:picChg>
        <pc:picChg chg="add mod">
          <ac:chgData name="BEARDS Michael [Southern River College]" userId="f9e3ea26-6dd9-4feb-84ad-f5fc9616dbb4" providerId="ADAL" clId="{DD0924CD-B07A-4470-9DE9-BBEB055A5A53}" dt="2023-10-17T02:28:46.657" v="600" actId="1076"/>
          <ac:picMkLst>
            <pc:docMk/>
            <pc:sldMk cId="870123792" sldId="620"/>
            <ac:picMk id="21" creationId="{7012E647-5A20-03FB-3DE8-AED3BC5C63B4}"/>
          </ac:picMkLst>
        </pc:picChg>
        <pc:picChg chg="add mod">
          <ac:chgData name="BEARDS Michael [Southern River College]" userId="f9e3ea26-6dd9-4feb-84ad-f5fc9616dbb4" providerId="ADAL" clId="{DD0924CD-B07A-4470-9DE9-BBEB055A5A53}" dt="2023-10-17T02:28:46.657" v="600" actId="1076"/>
          <ac:picMkLst>
            <pc:docMk/>
            <pc:sldMk cId="870123792" sldId="620"/>
            <ac:picMk id="22" creationId="{C6BD4F90-C63A-EDD7-EF7C-260A8233AC6B}"/>
          </ac:picMkLst>
        </pc:picChg>
        <pc:picChg chg="add mod">
          <ac:chgData name="BEARDS Michael [Southern River College]" userId="f9e3ea26-6dd9-4feb-84ad-f5fc9616dbb4" providerId="ADAL" clId="{DD0924CD-B07A-4470-9DE9-BBEB055A5A53}" dt="2023-10-17T02:28:46.657" v="600" actId="1076"/>
          <ac:picMkLst>
            <pc:docMk/>
            <pc:sldMk cId="870123792" sldId="620"/>
            <ac:picMk id="23" creationId="{55456B60-3588-15EC-C383-6DC6CAB45E3A}"/>
          </ac:picMkLst>
        </pc:picChg>
      </pc:sldChg>
      <pc:sldChg chg="addSp delSp modSp add mod">
        <pc:chgData name="BEARDS Michael [Southern River College]" userId="f9e3ea26-6dd9-4feb-84ad-f5fc9616dbb4" providerId="ADAL" clId="{DD0924CD-B07A-4470-9DE9-BBEB055A5A53}" dt="2023-10-17T02:29:15.223" v="609" actId="1076"/>
        <pc:sldMkLst>
          <pc:docMk/>
          <pc:sldMk cId="2958858562" sldId="621"/>
        </pc:sldMkLst>
        <pc:spChg chg="mod">
          <ac:chgData name="BEARDS Michael [Southern River College]" userId="f9e3ea26-6dd9-4feb-84ad-f5fc9616dbb4" providerId="ADAL" clId="{DD0924CD-B07A-4470-9DE9-BBEB055A5A53}" dt="2023-10-17T02:29:00.446" v="606" actId="20577"/>
          <ac:spMkLst>
            <pc:docMk/>
            <pc:sldMk cId="2958858562" sldId="621"/>
            <ac:spMk id="3" creationId="{3B36D09B-943D-667A-FC13-43234F26E04E}"/>
          </ac:spMkLst>
        </pc:spChg>
        <pc:spChg chg="add mod">
          <ac:chgData name="BEARDS Michael [Southern River College]" userId="f9e3ea26-6dd9-4feb-84ad-f5fc9616dbb4" providerId="ADAL" clId="{DD0924CD-B07A-4470-9DE9-BBEB055A5A53}" dt="2023-10-17T02:29:15.223" v="609" actId="1076"/>
          <ac:spMkLst>
            <pc:docMk/>
            <pc:sldMk cId="2958858562" sldId="621"/>
            <ac:spMk id="4" creationId="{C7D4CEB2-6B03-6BDA-ACE5-C54969515F19}"/>
          </ac:spMkLst>
        </pc:spChg>
        <pc:spChg chg="add mod">
          <ac:chgData name="BEARDS Michael [Southern River College]" userId="f9e3ea26-6dd9-4feb-84ad-f5fc9616dbb4" providerId="ADAL" clId="{DD0924CD-B07A-4470-9DE9-BBEB055A5A53}" dt="2023-10-17T02:29:15.223" v="609" actId="1076"/>
          <ac:spMkLst>
            <pc:docMk/>
            <pc:sldMk cId="2958858562" sldId="621"/>
            <ac:spMk id="5" creationId="{CBE1F853-EEEC-211E-D289-D2F49BE16BDE}"/>
          </ac:spMkLst>
        </pc:spChg>
        <pc:spChg chg="add mod">
          <ac:chgData name="BEARDS Michael [Southern River College]" userId="f9e3ea26-6dd9-4feb-84ad-f5fc9616dbb4" providerId="ADAL" clId="{DD0924CD-B07A-4470-9DE9-BBEB055A5A53}" dt="2023-10-17T02:29:15.223" v="609" actId="1076"/>
          <ac:spMkLst>
            <pc:docMk/>
            <pc:sldMk cId="2958858562" sldId="621"/>
            <ac:spMk id="6" creationId="{4B94240F-0494-BCE2-780B-0DC1BE0A16EF}"/>
          </ac:spMkLst>
        </pc:spChg>
        <pc:spChg chg="add mod">
          <ac:chgData name="BEARDS Michael [Southern River College]" userId="f9e3ea26-6dd9-4feb-84ad-f5fc9616dbb4" providerId="ADAL" clId="{DD0924CD-B07A-4470-9DE9-BBEB055A5A53}" dt="2023-10-17T02:29:15.223" v="609" actId="1076"/>
          <ac:spMkLst>
            <pc:docMk/>
            <pc:sldMk cId="2958858562" sldId="621"/>
            <ac:spMk id="7" creationId="{74CCA3E2-E403-AEE2-BA74-8FE27AF03616}"/>
          </ac:spMkLst>
        </pc:spChg>
        <pc:spChg chg="add mod">
          <ac:chgData name="BEARDS Michael [Southern River College]" userId="f9e3ea26-6dd9-4feb-84ad-f5fc9616dbb4" providerId="ADAL" clId="{DD0924CD-B07A-4470-9DE9-BBEB055A5A53}" dt="2023-10-17T02:29:15.223" v="609" actId="1076"/>
          <ac:spMkLst>
            <pc:docMk/>
            <pc:sldMk cId="2958858562" sldId="621"/>
            <ac:spMk id="8" creationId="{9590C95F-B1DD-B6DB-1179-D38BF9D63626}"/>
          </ac:spMkLst>
        </pc:spChg>
        <pc:spChg chg="del">
          <ac:chgData name="BEARDS Michael [Southern River College]" userId="f9e3ea26-6dd9-4feb-84ad-f5fc9616dbb4" providerId="ADAL" clId="{DD0924CD-B07A-4470-9DE9-BBEB055A5A53}" dt="2023-10-17T02:29:04.600" v="607" actId="478"/>
          <ac:spMkLst>
            <pc:docMk/>
            <pc:sldMk cId="2958858562" sldId="621"/>
            <ac:spMk id="16" creationId="{A653088D-3CE9-4D4D-8264-12BE9D0C517A}"/>
          </ac:spMkLst>
        </pc:spChg>
        <pc:spChg chg="del">
          <ac:chgData name="BEARDS Michael [Southern River College]" userId="f9e3ea26-6dd9-4feb-84ad-f5fc9616dbb4" providerId="ADAL" clId="{DD0924CD-B07A-4470-9DE9-BBEB055A5A53}" dt="2023-10-17T02:29:04.600" v="607" actId="478"/>
          <ac:spMkLst>
            <pc:docMk/>
            <pc:sldMk cId="2958858562" sldId="621"/>
            <ac:spMk id="17" creationId="{006F3AAF-DFA5-2582-530E-A5BE26AAFECC}"/>
          </ac:spMkLst>
        </pc:spChg>
        <pc:spChg chg="del">
          <ac:chgData name="BEARDS Michael [Southern River College]" userId="f9e3ea26-6dd9-4feb-84ad-f5fc9616dbb4" providerId="ADAL" clId="{DD0924CD-B07A-4470-9DE9-BBEB055A5A53}" dt="2023-10-17T02:29:04.600" v="607" actId="478"/>
          <ac:spMkLst>
            <pc:docMk/>
            <pc:sldMk cId="2958858562" sldId="621"/>
            <ac:spMk id="18" creationId="{CDF02748-A3EC-E94A-6C3A-2CFD893E1428}"/>
          </ac:spMkLst>
        </pc:spChg>
        <pc:spChg chg="del">
          <ac:chgData name="BEARDS Michael [Southern River College]" userId="f9e3ea26-6dd9-4feb-84ad-f5fc9616dbb4" providerId="ADAL" clId="{DD0924CD-B07A-4470-9DE9-BBEB055A5A53}" dt="2023-10-17T02:29:04.600" v="607" actId="478"/>
          <ac:spMkLst>
            <pc:docMk/>
            <pc:sldMk cId="2958858562" sldId="621"/>
            <ac:spMk id="19" creationId="{B9C76014-F9D0-968A-7F2F-EBFEB3593A07}"/>
          </ac:spMkLst>
        </pc:spChg>
        <pc:spChg chg="del">
          <ac:chgData name="BEARDS Michael [Southern River College]" userId="f9e3ea26-6dd9-4feb-84ad-f5fc9616dbb4" providerId="ADAL" clId="{DD0924CD-B07A-4470-9DE9-BBEB055A5A53}" dt="2023-10-17T02:29:04.600" v="607" actId="478"/>
          <ac:spMkLst>
            <pc:docMk/>
            <pc:sldMk cId="2958858562" sldId="621"/>
            <ac:spMk id="20" creationId="{458BAC83-8E7E-9CC3-4F9F-5DF78CA2A68F}"/>
          </ac:spMkLst>
        </pc:spChg>
        <pc:picChg chg="add mod">
          <ac:chgData name="BEARDS Michael [Southern River College]" userId="f9e3ea26-6dd9-4feb-84ad-f5fc9616dbb4" providerId="ADAL" clId="{DD0924CD-B07A-4470-9DE9-BBEB055A5A53}" dt="2023-10-17T02:29:15.223" v="609" actId="1076"/>
          <ac:picMkLst>
            <pc:docMk/>
            <pc:sldMk cId="2958858562" sldId="621"/>
            <ac:picMk id="9" creationId="{95D7DFE0-EB1F-2CAB-F428-97DE6910F5B9}"/>
          </ac:picMkLst>
        </pc:picChg>
        <pc:picChg chg="add mod">
          <ac:chgData name="BEARDS Michael [Southern River College]" userId="f9e3ea26-6dd9-4feb-84ad-f5fc9616dbb4" providerId="ADAL" clId="{DD0924CD-B07A-4470-9DE9-BBEB055A5A53}" dt="2023-10-17T02:29:15.223" v="609" actId="1076"/>
          <ac:picMkLst>
            <pc:docMk/>
            <pc:sldMk cId="2958858562" sldId="621"/>
            <ac:picMk id="10" creationId="{70159DBD-7203-7911-DB97-60E34D6A0996}"/>
          </ac:picMkLst>
        </pc:picChg>
        <pc:picChg chg="add mod">
          <ac:chgData name="BEARDS Michael [Southern River College]" userId="f9e3ea26-6dd9-4feb-84ad-f5fc9616dbb4" providerId="ADAL" clId="{DD0924CD-B07A-4470-9DE9-BBEB055A5A53}" dt="2023-10-17T02:29:15.223" v="609" actId="1076"/>
          <ac:picMkLst>
            <pc:docMk/>
            <pc:sldMk cId="2958858562" sldId="621"/>
            <ac:picMk id="11" creationId="{B6E957BE-9B28-961A-6CA7-69BF0DF578EB}"/>
          </ac:picMkLst>
        </pc:picChg>
        <pc:picChg chg="add mod">
          <ac:chgData name="BEARDS Michael [Southern River College]" userId="f9e3ea26-6dd9-4feb-84ad-f5fc9616dbb4" providerId="ADAL" clId="{DD0924CD-B07A-4470-9DE9-BBEB055A5A53}" dt="2023-10-17T02:29:15.223" v="609" actId="1076"/>
          <ac:picMkLst>
            <pc:docMk/>
            <pc:sldMk cId="2958858562" sldId="621"/>
            <ac:picMk id="12" creationId="{59B227FC-B988-9779-E05D-568DD7FC63E4}"/>
          </ac:picMkLst>
        </pc:picChg>
        <pc:picChg chg="add mod">
          <ac:chgData name="BEARDS Michael [Southern River College]" userId="f9e3ea26-6dd9-4feb-84ad-f5fc9616dbb4" providerId="ADAL" clId="{DD0924CD-B07A-4470-9DE9-BBEB055A5A53}" dt="2023-10-17T02:29:15.223" v="609" actId="1076"/>
          <ac:picMkLst>
            <pc:docMk/>
            <pc:sldMk cId="2958858562" sldId="621"/>
            <ac:picMk id="13" creationId="{337ABFEE-8692-C551-63E2-8EDC4A7365C6}"/>
          </ac:picMkLst>
        </pc:picChg>
        <pc:picChg chg="del">
          <ac:chgData name="BEARDS Michael [Southern River College]" userId="f9e3ea26-6dd9-4feb-84ad-f5fc9616dbb4" providerId="ADAL" clId="{DD0924CD-B07A-4470-9DE9-BBEB055A5A53}" dt="2023-10-17T02:29:04.600" v="607" actId="478"/>
          <ac:picMkLst>
            <pc:docMk/>
            <pc:sldMk cId="2958858562" sldId="621"/>
            <ac:picMk id="14" creationId="{E0D3AE96-2B75-84C1-CD47-DD2D1708EF3D}"/>
          </ac:picMkLst>
        </pc:picChg>
        <pc:picChg chg="del">
          <ac:chgData name="BEARDS Michael [Southern River College]" userId="f9e3ea26-6dd9-4feb-84ad-f5fc9616dbb4" providerId="ADAL" clId="{DD0924CD-B07A-4470-9DE9-BBEB055A5A53}" dt="2023-10-17T02:29:04.600" v="607" actId="478"/>
          <ac:picMkLst>
            <pc:docMk/>
            <pc:sldMk cId="2958858562" sldId="621"/>
            <ac:picMk id="15" creationId="{6E9061BE-7F5A-2E02-F983-D2F3FB3A187C}"/>
          </ac:picMkLst>
        </pc:picChg>
        <pc:picChg chg="del">
          <ac:chgData name="BEARDS Michael [Southern River College]" userId="f9e3ea26-6dd9-4feb-84ad-f5fc9616dbb4" providerId="ADAL" clId="{DD0924CD-B07A-4470-9DE9-BBEB055A5A53}" dt="2023-10-17T02:29:04.600" v="607" actId="478"/>
          <ac:picMkLst>
            <pc:docMk/>
            <pc:sldMk cId="2958858562" sldId="621"/>
            <ac:picMk id="21" creationId="{7012E647-5A20-03FB-3DE8-AED3BC5C63B4}"/>
          </ac:picMkLst>
        </pc:picChg>
        <pc:picChg chg="del">
          <ac:chgData name="BEARDS Michael [Southern River College]" userId="f9e3ea26-6dd9-4feb-84ad-f5fc9616dbb4" providerId="ADAL" clId="{DD0924CD-B07A-4470-9DE9-BBEB055A5A53}" dt="2023-10-17T02:29:04.600" v="607" actId="478"/>
          <ac:picMkLst>
            <pc:docMk/>
            <pc:sldMk cId="2958858562" sldId="621"/>
            <ac:picMk id="22" creationId="{C6BD4F90-C63A-EDD7-EF7C-260A8233AC6B}"/>
          </ac:picMkLst>
        </pc:picChg>
        <pc:picChg chg="del">
          <ac:chgData name="BEARDS Michael [Southern River College]" userId="f9e3ea26-6dd9-4feb-84ad-f5fc9616dbb4" providerId="ADAL" clId="{DD0924CD-B07A-4470-9DE9-BBEB055A5A53}" dt="2023-10-17T02:29:04.600" v="607" actId="478"/>
          <ac:picMkLst>
            <pc:docMk/>
            <pc:sldMk cId="2958858562" sldId="621"/>
            <ac:picMk id="23" creationId="{55456B60-3588-15EC-C383-6DC6CAB45E3A}"/>
          </ac:picMkLst>
        </pc:picChg>
      </pc:sldChg>
      <pc:sldChg chg="addSp delSp modSp add mod">
        <pc:chgData name="BEARDS Michael [Southern River College]" userId="f9e3ea26-6dd9-4feb-84ad-f5fc9616dbb4" providerId="ADAL" clId="{DD0924CD-B07A-4470-9DE9-BBEB055A5A53}" dt="2023-10-17T02:37:27.055" v="817" actId="1076"/>
        <pc:sldMkLst>
          <pc:docMk/>
          <pc:sldMk cId="1246433622" sldId="622"/>
        </pc:sldMkLst>
        <pc:spChg chg="mod">
          <ac:chgData name="BEARDS Michael [Southern River College]" userId="f9e3ea26-6dd9-4feb-84ad-f5fc9616dbb4" providerId="ADAL" clId="{DD0924CD-B07A-4470-9DE9-BBEB055A5A53}" dt="2023-10-17T02:34:48.840" v="630" actId="113"/>
          <ac:spMkLst>
            <pc:docMk/>
            <pc:sldMk cId="1246433622" sldId="622"/>
            <ac:spMk id="2" creationId="{BE00A9A7-CEAD-513D-11CA-5D377811AE3F}"/>
          </ac:spMkLst>
        </pc:spChg>
        <pc:spChg chg="mod">
          <ac:chgData name="BEARDS Michael [Southern River College]" userId="f9e3ea26-6dd9-4feb-84ad-f5fc9616dbb4" providerId="ADAL" clId="{DD0924CD-B07A-4470-9DE9-BBEB055A5A53}" dt="2023-10-17T02:36:20.412" v="801" actId="20577"/>
          <ac:spMkLst>
            <pc:docMk/>
            <pc:sldMk cId="1246433622" sldId="622"/>
            <ac:spMk id="3" creationId="{9D329AA6-1F98-3598-5038-5971A83D186D}"/>
          </ac:spMkLst>
        </pc:spChg>
        <pc:picChg chg="del">
          <ac:chgData name="BEARDS Michael [Southern River College]" userId="f9e3ea26-6dd9-4feb-84ad-f5fc9616dbb4" providerId="ADAL" clId="{DD0924CD-B07A-4470-9DE9-BBEB055A5A53}" dt="2023-10-17T02:36:56.132" v="808" actId="478"/>
          <ac:picMkLst>
            <pc:docMk/>
            <pc:sldMk cId="1246433622" sldId="622"/>
            <ac:picMk id="4" creationId="{0843B34B-D49D-5A5A-7224-7B257795CE14}"/>
          </ac:picMkLst>
        </pc:picChg>
        <pc:picChg chg="del">
          <ac:chgData name="BEARDS Michael [Southern River College]" userId="f9e3ea26-6dd9-4feb-84ad-f5fc9616dbb4" providerId="ADAL" clId="{DD0924CD-B07A-4470-9DE9-BBEB055A5A53}" dt="2023-10-17T02:36:56.132" v="808" actId="478"/>
          <ac:picMkLst>
            <pc:docMk/>
            <pc:sldMk cId="1246433622" sldId="622"/>
            <ac:picMk id="5" creationId="{A4DEF397-CB5A-3197-A8C5-0BE2A3A045D1}"/>
          </ac:picMkLst>
        </pc:picChg>
        <pc:picChg chg="del">
          <ac:chgData name="BEARDS Michael [Southern River College]" userId="f9e3ea26-6dd9-4feb-84ad-f5fc9616dbb4" providerId="ADAL" clId="{DD0924CD-B07A-4470-9DE9-BBEB055A5A53}" dt="2023-10-17T02:36:56.132" v="808" actId="478"/>
          <ac:picMkLst>
            <pc:docMk/>
            <pc:sldMk cId="1246433622" sldId="622"/>
            <ac:picMk id="6" creationId="{1120F016-3A5D-6D0D-FE3E-41B66272A90C}"/>
          </ac:picMkLst>
        </pc:picChg>
        <pc:picChg chg="add mod">
          <ac:chgData name="BEARDS Michael [Southern River College]" userId="f9e3ea26-6dd9-4feb-84ad-f5fc9616dbb4" providerId="ADAL" clId="{DD0924CD-B07A-4470-9DE9-BBEB055A5A53}" dt="2023-10-17T02:37:22.562" v="816" actId="1076"/>
          <ac:picMkLst>
            <pc:docMk/>
            <pc:sldMk cId="1246433622" sldId="622"/>
            <ac:picMk id="7" creationId="{0773C4A7-7C44-D5B9-32E6-10CFDF4297F7}"/>
          </ac:picMkLst>
        </pc:picChg>
        <pc:picChg chg="add mod">
          <ac:chgData name="BEARDS Michael [Southern River College]" userId="f9e3ea26-6dd9-4feb-84ad-f5fc9616dbb4" providerId="ADAL" clId="{DD0924CD-B07A-4470-9DE9-BBEB055A5A53}" dt="2023-10-17T02:37:01.992" v="811" actId="1076"/>
          <ac:picMkLst>
            <pc:docMk/>
            <pc:sldMk cId="1246433622" sldId="622"/>
            <ac:picMk id="8" creationId="{1DFA25EF-1532-1B25-BCD3-B2035FB8E16F}"/>
          </ac:picMkLst>
        </pc:picChg>
        <pc:picChg chg="add mod">
          <ac:chgData name="BEARDS Michael [Southern River College]" userId="f9e3ea26-6dd9-4feb-84ad-f5fc9616dbb4" providerId="ADAL" clId="{DD0924CD-B07A-4470-9DE9-BBEB055A5A53}" dt="2023-10-17T02:37:27.055" v="817" actId="1076"/>
          <ac:picMkLst>
            <pc:docMk/>
            <pc:sldMk cId="1246433622" sldId="622"/>
            <ac:picMk id="9" creationId="{F66ECC24-E677-5618-7B46-C19E46C92CFD}"/>
          </ac:picMkLst>
        </pc:picChg>
      </pc:sldChg>
      <pc:sldChg chg="addSp delSp modSp add mod">
        <pc:chgData name="BEARDS Michael [Southern River College]" userId="f9e3ea26-6dd9-4feb-84ad-f5fc9616dbb4" providerId="ADAL" clId="{DD0924CD-B07A-4470-9DE9-BBEB055A5A53}" dt="2023-10-17T02:42:57.205" v="1044" actId="20577"/>
        <pc:sldMkLst>
          <pc:docMk/>
          <pc:sldMk cId="2454284850" sldId="623"/>
        </pc:sldMkLst>
        <pc:spChg chg="mod">
          <ac:chgData name="BEARDS Michael [Southern River College]" userId="f9e3ea26-6dd9-4feb-84ad-f5fc9616dbb4" providerId="ADAL" clId="{DD0924CD-B07A-4470-9DE9-BBEB055A5A53}" dt="2023-10-17T02:36:43.072" v="806" actId="113"/>
          <ac:spMkLst>
            <pc:docMk/>
            <pc:sldMk cId="2454284850" sldId="623"/>
            <ac:spMk id="2" creationId="{BE00A9A7-CEAD-513D-11CA-5D377811AE3F}"/>
          </ac:spMkLst>
        </pc:spChg>
        <pc:spChg chg="mod">
          <ac:chgData name="BEARDS Michael [Southern River College]" userId="f9e3ea26-6dd9-4feb-84ad-f5fc9616dbb4" providerId="ADAL" clId="{DD0924CD-B07A-4470-9DE9-BBEB055A5A53}" dt="2023-10-17T02:42:57.205" v="1044" actId="20577"/>
          <ac:spMkLst>
            <pc:docMk/>
            <pc:sldMk cId="2454284850" sldId="623"/>
            <ac:spMk id="3" creationId="{9D329AA6-1F98-3598-5038-5971A83D186D}"/>
          </ac:spMkLst>
        </pc:spChg>
        <pc:picChg chg="del">
          <ac:chgData name="BEARDS Michael [Southern River College]" userId="f9e3ea26-6dd9-4feb-84ad-f5fc9616dbb4" providerId="ADAL" clId="{DD0924CD-B07A-4470-9DE9-BBEB055A5A53}" dt="2023-10-17T02:41:23.871" v="899" actId="478"/>
          <ac:picMkLst>
            <pc:docMk/>
            <pc:sldMk cId="2454284850" sldId="623"/>
            <ac:picMk id="4" creationId="{0843B34B-D49D-5A5A-7224-7B257795CE14}"/>
          </ac:picMkLst>
        </pc:picChg>
        <pc:picChg chg="del">
          <ac:chgData name="BEARDS Michael [Southern River College]" userId="f9e3ea26-6dd9-4feb-84ad-f5fc9616dbb4" providerId="ADAL" clId="{DD0924CD-B07A-4470-9DE9-BBEB055A5A53}" dt="2023-10-17T02:41:23.871" v="899" actId="478"/>
          <ac:picMkLst>
            <pc:docMk/>
            <pc:sldMk cId="2454284850" sldId="623"/>
            <ac:picMk id="5" creationId="{A4DEF397-CB5A-3197-A8C5-0BE2A3A045D1}"/>
          </ac:picMkLst>
        </pc:picChg>
        <pc:picChg chg="del">
          <ac:chgData name="BEARDS Michael [Southern River College]" userId="f9e3ea26-6dd9-4feb-84ad-f5fc9616dbb4" providerId="ADAL" clId="{DD0924CD-B07A-4470-9DE9-BBEB055A5A53}" dt="2023-10-17T02:41:23.871" v="899" actId="478"/>
          <ac:picMkLst>
            <pc:docMk/>
            <pc:sldMk cId="2454284850" sldId="623"/>
            <ac:picMk id="6" creationId="{1120F016-3A5D-6D0D-FE3E-41B66272A90C}"/>
          </ac:picMkLst>
        </pc:picChg>
        <pc:picChg chg="add mod">
          <ac:chgData name="BEARDS Michael [Southern River College]" userId="f9e3ea26-6dd9-4feb-84ad-f5fc9616dbb4" providerId="ADAL" clId="{DD0924CD-B07A-4470-9DE9-BBEB055A5A53}" dt="2023-10-17T02:41:32.035" v="903" actId="1076"/>
          <ac:picMkLst>
            <pc:docMk/>
            <pc:sldMk cId="2454284850" sldId="623"/>
            <ac:picMk id="7" creationId="{48D75193-B8DB-9538-7DD2-C9ED0A03ECCD}"/>
          </ac:picMkLst>
        </pc:picChg>
      </pc:sldChg>
      <pc:sldChg chg="addSp delSp modSp add mod modAnim">
        <pc:chgData name="BEARDS Michael [Southern River College]" userId="f9e3ea26-6dd9-4feb-84ad-f5fc9616dbb4" providerId="ADAL" clId="{DD0924CD-B07A-4470-9DE9-BBEB055A5A53}" dt="2023-10-17T02:39:55.740" v="892"/>
        <pc:sldMkLst>
          <pc:docMk/>
          <pc:sldMk cId="3759945390" sldId="624"/>
        </pc:sldMkLst>
        <pc:spChg chg="mod">
          <ac:chgData name="BEARDS Michael [Southern River College]" userId="f9e3ea26-6dd9-4feb-84ad-f5fc9616dbb4" providerId="ADAL" clId="{DD0924CD-B07A-4470-9DE9-BBEB055A5A53}" dt="2023-10-17T02:37:56.616" v="819"/>
          <ac:spMkLst>
            <pc:docMk/>
            <pc:sldMk cId="3759945390" sldId="624"/>
            <ac:spMk id="2" creationId="{DC1D9E44-E0A3-CD34-4AF9-7A44C68D9EF6}"/>
          </ac:spMkLst>
        </pc:spChg>
        <pc:spChg chg="mod">
          <ac:chgData name="BEARDS Michael [Southern River College]" userId="f9e3ea26-6dd9-4feb-84ad-f5fc9616dbb4" providerId="ADAL" clId="{DD0924CD-B07A-4470-9DE9-BBEB055A5A53}" dt="2023-10-17T02:38:51.457" v="873" actId="20577"/>
          <ac:spMkLst>
            <pc:docMk/>
            <pc:sldMk cId="3759945390" sldId="624"/>
            <ac:spMk id="3" creationId="{3B36D09B-943D-667A-FC13-43234F26E04E}"/>
          </ac:spMkLst>
        </pc:spChg>
        <pc:spChg chg="del">
          <ac:chgData name="BEARDS Michael [Southern River College]" userId="f9e3ea26-6dd9-4feb-84ad-f5fc9616dbb4" providerId="ADAL" clId="{DD0924CD-B07A-4470-9DE9-BBEB055A5A53}" dt="2023-10-17T02:38:29.129" v="820" actId="478"/>
          <ac:spMkLst>
            <pc:docMk/>
            <pc:sldMk cId="3759945390" sldId="624"/>
            <ac:spMk id="9" creationId="{262F8B66-16B8-EF77-EB59-721F728F6B0D}"/>
          </ac:spMkLst>
        </pc:spChg>
        <pc:spChg chg="del">
          <ac:chgData name="BEARDS Michael [Southern River College]" userId="f9e3ea26-6dd9-4feb-84ad-f5fc9616dbb4" providerId="ADAL" clId="{DD0924CD-B07A-4470-9DE9-BBEB055A5A53}" dt="2023-10-17T02:38:29.129" v="820" actId="478"/>
          <ac:spMkLst>
            <pc:docMk/>
            <pc:sldMk cId="3759945390" sldId="624"/>
            <ac:spMk id="10" creationId="{E2D48EE3-1E94-FF98-822A-36BBCA8224CC}"/>
          </ac:spMkLst>
        </pc:spChg>
        <pc:spChg chg="del">
          <ac:chgData name="BEARDS Michael [Southern River College]" userId="f9e3ea26-6dd9-4feb-84ad-f5fc9616dbb4" providerId="ADAL" clId="{DD0924CD-B07A-4470-9DE9-BBEB055A5A53}" dt="2023-10-17T02:38:29.129" v="820" actId="478"/>
          <ac:spMkLst>
            <pc:docMk/>
            <pc:sldMk cId="3759945390" sldId="624"/>
            <ac:spMk id="11" creationId="{40B8355C-94CD-D438-1933-F348C6312406}"/>
          </ac:spMkLst>
        </pc:spChg>
        <pc:spChg chg="del">
          <ac:chgData name="BEARDS Michael [Southern River College]" userId="f9e3ea26-6dd9-4feb-84ad-f5fc9616dbb4" providerId="ADAL" clId="{DD0924CD-B07A-4470-9DE9-BBEB055A5A53}" dt="2023-10-17T02:38:29.129" v="820" actId="478"/>
          <ac:spMkLst>
            <pc:docMk/>
            <pc:sldMk cId="3759945390" sldId="624"/>
            <ac:spMk id="12" creationId="{94C6B627-ACB6-AE0A-E654-2A318E89D9C6}"/>
          </ac:spMkLst>
        </pc:spChg>
        <pc:spChg chg="del">
          <ac:chgData name="BEARDS Michael [Southern River College]" userId="f9e3ea26-6dd9-4feb-84ad-f5fc9616dbb4" providerId="ADAL" clId="{DD0924CD-B07A-4470-9DE9-BBEB055A5A53}" dt="2023-10-17T02:38:29.129" v="820" actId="478"/>
          <ac:spMkLst>
            <pc:docMk/>
            <pc:sldMk cId="3759945390" sldId="624"/>
            <ac:spMk id="13" creationId="{77BAAF29-C077-F976-A8C9-E9458AAF16B6}"/>
          </ac:spMkLst>
        </pc:spChg>
        <pc:spChg chg="add del mod">
          <ac:chgData name="BEARDS Michael [Southern River College]" userId="f9e3ea26-6dd9-4feb-84ad-f5fc9616dbb4" providerId="ADAL" clId="{DD0924CD-B07A-4470-9DE9-BBEB055A5A53}" dt="2023-10-17T02:38:31.651" v="822"/>
          <ac:spMkLst>
            <pc:docMk/>
            <pc:sldMk cId="3759945390" sldId="624"/>
            <ac:spMk id="14" creationId="{99857A02-4A55-F614-BCDC-A9339E7DF541}"/>
          </ac:spMkLst>
        </pc:spChg>
        <pc:spChg chg="add del mod">
          <ac:chgData name="BEARDS Michael [Southern River College]" userId="f9e3ea26-6dd9-4feb-84ad-f5fc9616dbb4" providerId="ADAL" clId="{DD0924CD-B07A-4470-9DE9-BBEB055A5A53}" dt="2023-10-17T02:38:31.651" v="822"/>
          <ac:spMkLst>
            <pc:docMk/>
            <pc:sldMk cId="3759945390" sldId="624"/>
            <ac:spMk id="15" creationId="{C39B9A7C-55F3-4A16-3B5B-22D6F487D491}"/>
          </ac:spMkLst>
        </pc:spChg>
        <pc:picChg chg="del">
          <ac:chgData name="BEARDS Michael [Southern River College]" userId="f9e3ea26-6dd9-4feb-84ad-f5fc9616dbb4" providerId="ADAL" clId="{DD0924CD-B07A-4470-9DE9-BBEB055A5A53}" dt="2023-10-17T02:38:29.129" v="820" actId="478"/>
          <ac:picMkLst>
            <pc:docMk/>
            <pc:sldMk cId="3759945390" sldId="624"/>
            <ac:picMk id="4" creationId="{84491DDC-12C7-3BCD-3C9E-061E59CC5CA2}"/>
          </ac:picMkLst>
        </pc:picChg>
        <pc:picChg chg="del">
          <ac:chgData name="BEARDS Michael [Southern River College]" userId="f9e3ea26-6dd9-4feb-84ad-f5fc9616dbb4" providerId="ADAL" clId="{DD0924CD-B07A-4470-9DE9-BBEB055A5A53}" dt="2023-10-17T02:38:29.129" v="820" actId="478"/>
          <ac:picMkLst>
            <pc:docMk/>
            <pc:sldMk cId="3759945390" sldId="624"/>
            <ac:picMk id="5" creationId="{9C23ACBD-C9DC-7832-EC99-709D01F8D00A}"/>
          </ac:picMkLst>
        </pc:picChg>
        <pc:picChg chg="del">
          <ac:chgData name="BEARDS Michael [Southern River College]" userId="f9e3ea26-6dd9-4feb-84ad-f5fc9616dbb4" providerId="ADAL" clId="{DD0924CD-B07A-4470-9DE9-BBEB055A5A53}" dt="2023-10-17T02:38:29.129" v="820" actId="478"/>
          <ac:picMkLst>
            <pc:docMk/>
            <pc:sldMk cId="3759945390" sldId="624"/>
            <ac:picMk id="6" creationId="{2903EF79-91C2-D501-0417-5CDC7E0371E8}"/>
          </ac:picMkLst>
        </pc:picChg>
        <pc:picChg chg="del">
          <ac:chgData name="BEARDS Michael [Southern River College]" userId="f9e3ea26-6dd9-4feb-84ad-f5fc9616dbb4" providerId="ADAL" clId="{DD0924CD-B07A-4470-9DE9-BBEB055A5A53}" dt="2023-10-17T02:38:29.129" v="820" actId="478"/>
          <ac:picMkLst>
            <pc:docMk/>
            <pc:sldMk cId="3759945390" sldId="624"/>
            <ac:picMk id="7" creationId="{9CDA6948-1F1F-9C9D-4BEC-BA178389D8A9}"/>
          </ac:picMkLst>
        </pc:picChg>
        <pc:picChg chg="del">
          <ac:chgData name="BEARDS Michael [Southern River College]" userId="f9e3ea26-6dd9-4feb-84ad-f5fc9616dbb4" providerId="ADAL" clId="{DD0924CD-B07A-4470-9DE9-BBEB055A5A53}" dt="2023-10-17T02:38:29.129" v="820" actId="478"/>
          <ac:picMkLst>
            <pc:docMk/>
            <pc:sldMk cId="3759945390" sldId="624"/>
            <ac:picMk id="8" creationId="{FA018CC2-E9DB-6A54-17E8-816E4070CB95}"/>
          </ac:picMkLst>
        </pc:picChg>
        <pc:picChg chg="add del mod">
          <ac:chgData name="BEARDS Michael [Southern River College]" userId="f9e3ea26-6dd9-4feb-84ad-f5fc9616dbb4" providerId="ADAL" clId="{DD0924CD-B07A-4470-9DE9-BBEB055A5A53}" dt="2023-10-17T02:38:31.651" v="822"/>
          <ac:picMkLst>
            <pc:docMk/>
            <pc:sldMk cId="3759945390" sldId="624"/>
            <ac:picMk id="16" creationId="{82EB0F25-D750-CE05-48A5-69BFC2F0B77C}"/>
          </ac:picMkLst>
        </pc:picChg>
        <pc:picChg chg="add del mod">
          <ac:chgData name="BEARDS Michael [Southern River College]" userId="f9e3ea26-6dd9-4feb-84ad-f5fc9616dbb4" providerId="ADAL" clId="{DD0924CD-B07A-4470-9DE9-BBEB055A5A53}" dt="2023-10-17T02:38:31.651" v="822"/>
          <ac:picMkLst>
            <pc:docMk/>
            <pc:sldMk cId="3759945390" sldId="624"/>
            <ac:picMk id="17" creationId="{85F6B5FC-538B-D6C2-47EA-D5310CD5E58B}"/>
          </ac:picMkLst>
        </pc:picChg>
        <pc:picChg chg="add del mod">
          <ac:chgData name="BEARDS Michael [Southern River College]" userId="f9e3ea26-6dd9-4feb-84ad-f5fc9616dbb4" providerId="ADAL" clId="{DD0924CD-B07A-4470-9DE9-BBEB055A5A53}" dt="2023-10-17T02:38:31.651" v="822"/>
          <ac:picMkLst>
            <pc:docMk/>
            <pc:sldMk cId="3759945390" sldId="624"/>
            <ac:picMk id="18" creationId="{BA839E0A-F19B-3E1D-00C5-2199510CD22C}"/>
          </ac:picMkLst>
        </pc:picChg>
        <pc:picChg chg="add del mod">
          <ac:chgData name="BEARDS Michael [Southern River College]" userId="f9e3ea26-6dd9-4feb-84ad-f5fc9616dbb4" providerId="ADAL" clId="{DD0924CD-B07A-4470-9DE9-BBEB055A5A53}" dt="2023-10-17T02:38:31.651" v="822"/>
          <ac:picMkLst>
            <pc:docMk/>
            <pc:sldMk cId="3759945390" sldId="624"/>
            <ac:picMk id="19" creationId="{8601C76B-75FB-9435-2D97-16B081B5D256}"/>
          </ac:picMkLst>
        </pc:picChg>
        <pc:picChg chg="add del mod">
          <ac:chgData name="BEARDS Michael [Southern River College]" userId="f9e3ea26-6dd9-4feb-84ad-f5fc9616dbb4" providerId="ADAL" clId="{DD0924CD-B07A-4470-9DE9-BBEB055A5A53}" dt="2023-10-17T02:38:31.651" v="822"/>
          <ac:picMkLst>
            <pc:docMk/>
            <pc:sldMk cId="3759945390" sldId="624"/>
            <ac:picMk id="20" creationId="{B2698073-1A9F-1F13-BBE7-3AD53AF5FB90}"/>
          </ac:picMkLst>
        </pc:picChg>
        <pc:picChg chg="add mod">
          <ac:chgData name="BEARDS Michael [Southern River College]" userId="f9e3ea26-6dd9-4feb-84ad-f5fc9616dbb4" providerId="ADAL" clId="{DD0924CD-B07A-4470-9DE9-BBEB055A5A53}" dt="2023-10-17T02:39:07.058" v="877" actId="1076"/>
          <ac:picMkLst>
            <pc:docMk/>
            <pc:sldMk cId="3759945390" sldId="624"/>
            <ac:picMk id="21" creationId="{1EC247E9-22E6-1549-FDA2-9C47641BD2E6}"/>
          </ac:picMkLst>
        </pc:picChg>
        <pc:picChg chg="add mod">
          <ac:chgData name="BEARDS Michael [Southern River College]" userId="f9e3ea26-6dd9-4feb-84ad-f5fc9616dbb4" providerId="ADAL" clId="{DD0924CD-B07A-4470-9DE9-BBEB055A5A53}" dt="2023-10-17T02:39:09.115" v="878" actId="1076"/>
          <ac:picMkLst>
            <pc:docMk/>
            <pc:sldMk cId="3759945390" sldId="624"/>
            <ac:picMk id="22" creationId="{5A429263-B983-3E7D-C3CD-147814123575}"/>
          </ac:picMkLst>
        </pc:picChg>
        <pc:picChg chg="add mod">
          <ac:chgData name="BEARDS Michael [Southern River College]" userId="f9e3ea26-6dd9-4feb-84ad-f5fc9616dbb4" providerId="ADAL" clId="{DD0924CD-B07A-4470-9DE9-BBEB055A5A53}" dt="2023-10-17T02:39:10.819" v="879" actId="1076"/>
          <ac:picMkLst>
            <pc:docMk/>
            <pc:sldMk cId="3759945390" sldId="624"/>
            <ac:picMk id="23" creationId="{5FEA999A-5980-B2F3-3F3A-BC005B0A3130}"/>
          </ac:picMkLst>
        </pc:picChg>
        <pc:picChg chg="add mod">
          <ac:chgData name="BEARDS Michael [Southern River College]" userId="f9e3ea26-6dd9-4feb-84ad-f5fc9616dbb4" providerId="ADAL" clId="{DD0924CD-B07A-4470-9DE9-BBEB055A5A53}" dt="2023-10-17T02:39:13.140" v="880" actId="1076"/>
          <ac:picMkLst>
            <pc:docMk/>
            <pc:sldMk cId="3759945390" sldId="624"/>
            <ac:picMk id="24" creationId="{A3317DA9-1C85-1233-E6FD-EB13A6B3A33C}"/>
          </ac:picMkLst>
        </pc:picChg>
        <pc:picChg chg="add mod">
          <ac:chgData name="BEARDS Michael [Southern River College]" userId="f9e3ea26-6dd9-4feb-84ad-f5fc9616dbb4" providerId="ADAL" clId="{DD0924CD-B07A-4470-9DE9-BBEB055A5A53}" dt="2023-10-17T02:39:15.250" v="881" actId="1076"/>
          <ac:picMkLst>
            <pc:docMk/>
            <pc:sldMk cId="3759945390" sldId="624"/>
            <ac:picMk id="25" creationId="{06F5097B-479D-FAD4-9E68-18C40DB57C59}"/>
          </ac:picMkLst>
        </pc:picChg>
      </pc:sldChg>
      <pc:sldChg chg="add">
        <pc:chgData name="BEARDS Michael [Southern River College]" userId="f9e3ea26-6dd9-4feb-84ad-f5fc9616dbb4" providerId="ADAL" clId="{DD0924CD-B07A-4470-9DE9-BBEB055A5A53}" dt="2023-10-17T02:47:02.197" v="1419"/>
        <pc:sldMkLst>
          <pc:docMk/>
          <pc:sldMk cId="2986640122" sldId="625"/>
        </pc:sldMkLst>
      </pc:sldChg>
    </pc:docChg>
  </pc:docChgLst>
  <pc:docChgLst>
    <pc:chgData name="BEARDS Michael [Southern River College]" userId="S::michael.beards@education.wa.edu.au::f9e3ea26-6dd9-4feb-84ad-f5fc9616dbb4" providerId="AD" clId="Web-{FE602E00-B2B9-E270-F0FE-BA8B69146460}"/>
    <pc:docChg chg="delSld">
      <pc:chgData name="BEARDS Michael [Southern River College]" userId="S::michael.beards@education.wa.edu.au::f9e3ea26-6dd9-4feb-84ad-f5fc9616dbb4" providerId="AD" clId="Web-{FE602E00-B2B9-E270-F0FE-BA8B69146460}" dt="2023-10-17T03:48:37.910" v="0"/>
      <pc:docMkLst>
        <pc:docMk/>
      </pc:docMkLst>
      <pc:sldChg chg="del">
        <pc:chgData name="BEARDS Michael [Southern River College]" userId="S::michael.beards@education.wa.edu.au::f9e3ea26-6dd9-4feb-84ad-f5fc9616dbb4" providerId="AD" clId="Web-{FE602E00-B2B9-E270-F0FE-BA8B69146460}" dt="2023-10-17T03:48:37.910" v="0"/>
        <pc:sldMkLst>
          <pc:docMk/>
          <pc:sldMk cId="2708205438" sldId="613"/>
        </pc:sldMkLst>
      </pc:sldChg>
    </pc:docChg>
  </pc:docChgLst>
  <pc:docChgLst>
    <pc:chgData name="CHANDLER Felicity [Southern River College]" userId="88234725-070e-4ccd-9eef-67376fb91191" providerId="ADAL" clId="{D0BEE0D2-0B92-5C48-BB2B-CC0FA0611C37}"/>
    <pc:docChg chg="modSld">
      <pc:chgData name="CHANDLER Felicity [Southern River College]" userId="88234725-070e-4ccd-9eef-67376fb91191" providerId="ADAL" clId="{D0BEE0D2-0B92-5C48-BB2B-CC0FA0611C37}" dt="2024-10-14T00:44:59.399" v="39" actId="20577"/>
      <pc:docMkLst>
        <pc:docMk/>
      </pc:docMkLst>
      <pc:sldChg chg="modSp mod">
        <pc:chgData name="CHANDLER Felicity [Southern River College]" userId="88234725-070e-4ccd-9eef-67376fb91191" providerId="ADAL" clId="{D0BEE0D2-0B92-5C48-BB2B-CC0FA0611C37}" dt="2024-10-14T00:44:59.399" v="39" actId="20577"/>
        <pc:sldMkLst>
          <pc:docMk/>
          <pc:sldMk cId="2374680663" sldId="508"/>
        </pc:sldMkLst>
        <pc:spChg chg="mod">
          <ac:chgData name="CHANDLER Felicity [Southern River College]" userId="88234725-070e-4ccd-9eef-67376fb91191" providerId="ADAL" clId="{D0BEE0D2-0B92-5C48-BB2B-CC0FA0611C37}" dt="2024-10-14T00:44:59.399" v="39" actId="20577"/>
          <ac:spMkLst>
            <pc:docMk/>
            <pc:sldMk cId="2374680663" sldId="508"/>
            <ac:spMk id="3" creationId="{EB827A3B-029D-4755-BCC8-9086AED2374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8E4B7C-96ED-E449-9693-B655C4671F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28D809C4-E54C-A54E-B9F4-56C375E0D8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3AD932-3578-6E4B-810C-4CF7533A983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A9B4CA-DA29-0849-8519-4B81F4CE08AD}" type="slidenum">
              <a:rPr lang="en-US" smtClean="0"/>
              <a:t>‹#›</a:t>
            </a:fld>
            <a:endParaRPr lang="en-US"/>
          </a:p>
        </p:txBody>
      </p:sp>
      <p:sp>
        <p:nvSpPr>
          <p:cNvPr id="6" name="Date Placeholder 5">
            <a:extLst>
              <a:ext uri="{FF2B5EF4-FFF2-40B4-BE49-F238E27FC236}">
                <a16:creationId xmlns:a16="http://schemas.microsoft.com/office/drawing/2014/main" id="{27115A18-6E6E-F748-9363-1DB667F252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89F1C8-9A67-204B-8DB6-6C2E5B2C92D6}" type="datetimeFigureOut">
              <a:rPr lang="en-US" smtClean="0"/>
              <a:t>10/14/24</a:t>
            </a:fld>
            <a:endParaRPr lang="en-US"/>
          </a:p>
        </p:txBody>
      </p:sp>
    </p:spTree>
    <p:extLst>
      <p:ext uri="{BB962C8B-B14F-4D97-AF65-F5344CB8AC3E}">
        <p14:creationId xmlns:p14="http://schemas.microsoft.com/office/powerpoint/2010/main" val="163153134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4.jpeg>
</file>

<file path=ppt/media/image5.jpe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AAB6C6-360D-448E-B12B-FCD285160A81}" type="datetimeFigureOut">
              <a:rPr lang="en-AU" smtClean="0"/>
              <a:t>14/10/2024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B756B8-97A8-4FA1-B26A-2500BA5D4D05}" type="slidenum">
              <a:rPr lang="en-AU" smtClean="0"/>
              <a:t>‹#›</a:t>
            </a:fld>
            <a:endParaRPr lang="en-AU"/>
          </a:p>
        </p:txBody>
      </p:sp>
    </p:spTree>
    <p:extLst>
      <p:ext uri="{BB962C8B-B14F-4D97-AF65-F5344CB8AC3E}">
        <p14:creationId xmlns:p14="http://schemas.microsoft.com/office/powerpoint/2010/main" val="1866448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9</a:t>
            </a:fld>
            <a:endParaRPr lang="en-AU"/>
          </a:p>
        </p:txBody>
      </p:sp>
    </p:spTree>
    <p:extLst>
      <p:ext uri="{BB962C8B-B14F-4D97-AF65-F5344CB8AC3E}">
        <p14:creationId xmlns:p14="http://schemas.microsoft.com/office/powerpoint/2010/main" val="1803426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https://www.youtube.com/shorts/G9Ol1PZk198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13</a:t>
            </a:fld>
            <a:endParaRPr lang="en-AU"/>
          </a:p>
        </p:txBody>
      </p:sp>
    </p:spTree>
    <p:extLst>
      <p:ext uri="{BB962C8B-B14F-4D97-AF65-F5344CB8AC3E}">
        <p14:creationId xmlns:p14="http://schemas.microsoft.com/office/powerpoint/2010/main" val="1721581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14</a:t>
            </a:fld>
            <a:endParaRPr lang="en-AU"/>
          </a:p>
        </p:txBody>
      </p:sp>
    </p:spTree>
    <p:extLst>
      <p:ext uri="{BB962C8B-B14F-4D97-AF65-F5344CB8AC3E}">
        <p14:creationId xmlns:p14="http://schemas.microsoft.com/office/powerpoint/2010/main" val="1793724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16</a:t>
            </a:fld>
            <a:endParaRPr lang="en-AU"/>
          </a:p>
        </p:txBody>
      </p:sp>
    </p:spTree>
    <p:extLst>
      <p:ext uri="{BB962C8B-B14F-4D97-AF65-F5344CB8AC3E}">
        <p14:creationId xmlns:p14="http://schemas.microsoft.com/office/powerpoint/2010/main" val="2330155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https://www.youtube.com/watch?v=NqdOyxJZj0U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17</a:t>
            </a:fld>
            <a:endParaRPr lang="en-AU"/>
          </a:p>
        </p:txBody>
      </p:sp>
    </p:spTree>
    <p:extLst>
      <p:ext uri="{BB962C8B-B14F-4D97-AF65-F5344CB8AC3E}">
        <p14:creationId xmlns:p14="http://schemas.microsoft.com/office/powerpoint/2010/main" val="3791653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https://www.youtube.com/shorts/oYfceeXchgU if video doesn’t work</a:t>
            </a:r>
          </a:p>
        </p:txBody>
      </p:sp>
      <p:sp>
        <p:nvSpPr>
          <p:cNvPr id="4" name="Slide Number Placeholder 3"/>
          <p:cNvSpPr>
            <a:spLocks noGrp="1"/>
          </p:cNvSpPr>
          <p:nvPr>
            <p:ph type="sldNum" sz="quarter" idx="5"/>
          </p:nvPr>
        </p:nvSpPr>
        <p:spPr/>
        <p:txBody>
          <a:bodyPr/>
          <a:lstStyle/>
          <a:p>
            <a:fld id="{B5B756B8-97A8-4FA1-B26A-2500BA5D4D05}" type="slidenum">
              <a:rPr lang="en-AU" smtClean="0"/>
              <a:t>18</a:t>
            </a:fld>
            <a:endParaRPr lang="en-AU"/>
          </a:p>
        </p:txBody>
      </p:sp>
    </p:spTree>
    <p:extLst>
      <p:ext uri="{BB962C8B-B14F-4D97-AF65-F5344CB8AC3E}">
        <p14:creationId xmlns:p14="http://schemas.microsoft.com/office/powerpoint/2010/main" val="3398374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B5B756B8-97A8-4FA1-B26A-2500BA5D4D05}" type="slidenum">
              <a:rPr lang="en-AU" smtClean="0"/>
              <a:t>20</a:t>
            </a:fld>
            <a:endParaRPr lang="en-AU"/>
          </a:p>
        </p:txBody>
      </p:sp>
    </p:spTree>
    <p:extLst>
      <p:ext uri="{BB962C8B-B14F-4D97-AF65-F5344CB8AC3E}">
        <p14:creationId xmlns:p14="http://schemas.microsoft.com/office/powerpoint/2010/main" val="2426668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jpe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2.xml"/><Relationship Id="rId4" Type="http://schemas.openxmlformats.org/officeDocument/2006/relationships/image" Target="../media/image4.jpe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R) Daily Edi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Daily Edit</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08655"/>
            <a:ext cx="10004958" cy="515263"/>
          </a:xfrm>
          <a:prstGeom prst="rect">
            <a:avLst/>
          </a:prstGeom>
          <a:no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Enter in your task</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671043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R) Apply">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Apply</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5599"/>
            <a:ext cx="8954305" cy="1985962"/>
          </a:xfrm>
          <a:prstGeom prst="rect">
            <a:avLst/>
          </a:prstGeo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Quickly check that all students can still complete the previous steps learnt.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302823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R)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779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a:t>Link previous learning, or a universal experience, to the topic being studied taught.  For example, key concepts already learnt in this unit, or something we all do in our lives that will connect to the learning.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a:p>
            <a:pPr lvl="0"/>
            <a:endParaRPr lang="en-US"/>
          </a:p>
        </p:txBody>
      </p:sp>
    </p:spTree>
    <p:extLst>
      <p:ext uri="{BB962C8B-B14F-4D97-AF65-F5344CB8AC3E}">
        <p14:creationId xmlns:p14="http://schemas.microsoft.com/office/powerpoint/2010/main" val="2220285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a:t>Have students answer questions, explain a concept, complete an equation, </a:t>
            </a:r>
            <a:r>
              <a:rPr lang="en-US" err="1"/>
              <a:t>etc</a:t>
            </a:r>
            <a:r>
              <a:rPr lang="en-US"/>
              <a:t> to show they have reached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126911932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Go through the steps one by one that will guide the students to the learning goal. Ensure the students are involved so that you can check for understanding.</a:t>
            </a:r>
          </a:p>
          <a:p>
            <a:pPr lvl="0"/>
            <a:endParaRPr lang="en-US"/>
          </a:p>
          <a:p>
            <a:pPr lvl="0"/>
            <a:r>
              <a:rPr lang="en-US"/>
              <a:t>Click to add text. Delete textbox if unneeded. </a:t>
            </a:r>
          </a:p>
        </p:txBody>
      </p:sp>
    </p:spTree>
    <p:extLst>
      <p:ext uri="{BB962C8B-B14F-4D97-AF65-F5344CB8AC3E}">
        <p14:creationId xmlns:p14="http://schemas.microsoft.com/office/powerpoint/2010/main" val="371515316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a:t>Type Subheading here</a:t>
            </a:r>
          </a:p>
        </p:txBody>
      </p:sp>
    </p:spTree>
    <p:extLst>
      <p:ext uri="{BB962C8B-B14F-4D97-AF65-F5344CB8AC3E}">
        <p14:creationId xmlns:p14="http://schemas.microsoft.com/office/powerpoint/2010/main" val="33333240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eneric Title Slide">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sp>
        <p:nvSpPr>
          <p:cNvPr id="3" name="Text Placeholder 2">
            <a:extLst>
              <a:ext uri="{FF2B5EF4-FFF2-40B4-BE49-F238E27FC236}">
                <a16:creationId xmlns:a16="http://schemas.microsoft.com/office/drawing/2014/main" id="{35918694-72DD-404C-BFE2-AE8FDFB6A47D}"/>
              </a:ext>
            </a:extLst>
          </p:cNvPr>
          <p:cNvSpPr>
            <a:spLocks noGrp="1"/>
          </p:cNvSpPr>
          <p:nvPr>
            <p:ph type="body" sz="quarter" idx="11" hasCustomPrompt="1"/>
          </p:nvPr>
        </p:nvSpPr>
        <p:spPr>
          <a:xfrm>
            <a:off x="295219" y="1019162"/>
            <a:ext cx="2630862" cy="538162"/>
          </a:xfrm>
          <a:prstGeom prst="rect">
            <a:avLst/>
          </a:prstGeom>
          <a:solidFill>
            <a:srgbClr val="2E546D"/>
          </a:solidFill>
        </p:spPr>
        <p:txBody>
          <a:bodyPr/>
          <a:lstStyle>
            <a:lvl1pPr marL="0" indent="0">
              <a:buNone/>
              <a:defRPr sz="3200" b="0"/>
            </a:lvl1pPr>
          </a:lstStyle>
          <a:p>
            <a:r>
              <a:rPr lang="en-US" sz="2800" b="1" i="0">
                <a:solidFill>
                  <a:srgbClr val="FBCA58"/>
                </a:solidFill>
                <a:latin typeface="Century Gothic" panose="020B0502020202020204" pitchFamily="34" charset="0"/>
                <a:cs typeface="Futura Medium" panose="020B0602020204020303" pitchFamily="34" charset="-79"/>
              </a:rPr>
              <a:t>Learning Goal</a:t>
            </a:r>
          </a:p>
        </p:txBody>
      </p:sp>
    </p:spTree>
    <p:extLst>
      <p:ext uri="{BB962C8B-B14F-4D97-AF65-F5344CB8AC3E}">
        <p14:creationId xmlns:p14="http://schemas.microsoft.com/office/powerpoint/2010/main" val="23702189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eneric Content Slid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
        <p:nvSpPr>
          <p:cNvPr id="5" name="Text Placeholder 4">
            <a:extLst>
              <a:ext uri="{FF2B5EF4-FFF2-40B4-BE49-F238E27FC236}">
                <a16:creationId xmlns:a16="http://schemas.microsoft.com/office/drawing/2014/main" id="{26005884-EA56-4A5F-8C82-1956C2ADF2F8}"/>
              </a:ext>
            </a:extLst>
          </p:cNvPr>
          <p:cNvSpPr>
            <a:spLocks noGrp="1"/>
          </p:cNvSpPr>
          <p:nvPr>
            <p:ph type="body" sz="quarter" idx="17" hasCustomPrompt="1"/>
          </p:nvPr>
        </p:nvSpPr>
        <p:spPr>
          <a:xfrm>
            <a:off x="295275" y="595269"/>
            <a:ext cx="3779478" cy="319722"/>
          </a:xfrm>
          <a:prstGeom prst="rect">
            <a:avLst/>
          </a:prstGeom>
          <a:solidFill>
            <a:srgbClr val="FBCA58"/>
          </a:solidFill>
        </p:spPr>
        <p:txBody>
          <a:bodyPr/>
          <a:lstStyle>
            <a:lvl1pPr marL="0" indent="0">
              <a:buNone/>
              <a:defRPr sz="1600" b="1">
                <a:solidFill>
                  <a:srgbClr val="2E546D"/>
                </a:solidFill>
                <a:latin typeface="+mj-lt"/>
              </a:defRPr>
            </a:lvl1pPr>
            <a:lvl2pPr>
              <a:defRPr sz="1800"/>
            </a:lvl2pPr>
            <a:lvl3pPr>
              <a:defRPr sz="1600"/>
            </a:lvl3pPr>
            <a:lvl4pPr>
              <a:defRPr sz="1400"/>
            </a:lvl4pPr>
            <a:lvl5pPr>
              <a:defRPr sz="1400"/>
            </a:lvl5pPr>
          </a:lstStyle>
          <a:p>
            <a:pPr lvl="0"/>
            <a:r>
              <a:rPr lang="en-US"/>
              <a:t>Type Subheading here</a:t>
            </a:r>
          </a:p>
        </p:txBody>
      </p:sp>
    </p:spTree>
    <p:extLst>
      <p:ext uri="{BB962C8B-B14F-4D97-AF65-F5344CB8AC3E}">
        <p14:creationId xmlns:p14="http://schemas.microsoft.com/office/powerpoint/2010/main" val="3485279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6460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o Now">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1572219"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Do Now</a:t>
            </a:r>
          </a:p>
        </p:txBody>
      </p:sp>
      <p:sp>
        <p:nvSpPr>
          <p:cNvPr id="6" name="TextBox 5">
            <a:extLst>
              <a:ext uri="{FF2B5EF4-FFF2-40B4-BE49-F238E27FC236}">
                <a16:creationId xmlns:a16="http://schemas.microsoft.com/office/drawing/2014/main" id="{8BA40631-C083-AD47-B428-316584A39680}"/>
              </a:ext>
            </a:extLst>
          </p:cNvPr>
          <p:cNvSpPr txBox="1"/>
          <p:nvPr userDrawn="1"/>
        </p:nvSpPr>
        <p:spPr>
          <a:xfrm>
            <a:off x="1867437" y="224237"/>
            <a:ext cx="10004958" cy="499682"/>
          </a:xfrm>
          <a:prstGeom prst="rect">
            <a:avLst/>
          </a:prstGeom>
          <a:solidFill>
            <a:schemeClr val="bg1"/>
          </a:solidFill>
          <a:ln>
            <a:noFill/>
          </a:ln>
        </p:spPr>
        <p:txBody>
          <a:bodyPr wrap="square" rtlCol="0" anchor="ctr">
            <a:normAutofit/>
          </a:bodyPr>
          <a:lstStyle/>
          <a:p>
            <a:r>
              <a:rPr lang="en-US" sz="2400" b="1" i="0">
                <a:solidFill>
                  <a:srgbClr val="23566C"/>
                </a:solidFill>
                <a:latin typeface="Century Gothic" panose="020B0502020202020204" pitchFamily="34" charset="0"/>
                <a:cs typeface="Futura Medium" panose="020B0602020204020303" pitchFamily="34" charset="-79"/>
              </a:rPr>
              <a:t>Sit down and begin this task immediately.</a:t>
            </a:r>
          </a:p>
        </p:txBody>
      </p:sp>
      <p:sp>
        <p:nvSpPr>
          <p:cNvPr id="7" name="Text Placeholder 6">
            <a:extLst>
              <a:ext uri="{FF2B5EF4-FFF2-40B4-BE49-F238E27FC236}">
                <a16:creationId xmlns:a16="http://schemas.microsoft.com/office/drawing/2014/main" id="{BF35187B-F1B6-6642-9304-A94B5E4C924F}"/>
              </a:ext>
            </a:extLst>
          </p:cNvPr>
          <p:cNvSpPr>
            <a:spLocks noGrp="1"/>
          </p:cNvSpPr>
          <p:nvPr>
            <p:ph type="body" sz="quarter" idx="10" hasCustomPrompt="1"/>
          </p:nvPr>
        </p:nvSpPr>
        <p:spPr>
          <a:xfrm>
            <a:off x="399245" y="780837"/>
            <a:ext cx="11359166" cy="111235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Explain what students need to do.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
        <p:nvSpPr>
          <p:cNvPr id="10" name="Text Placeholder 6">
            <a:extLst>
              <a:ext uri="{FF2B5EF4-FFF2-40B4-BE49-F238E27FC236}">
                <a16:creationId xmlns:a16="http://schemas.microsoft.com/office/drawing/2014/main" id="{93AE7A03-206B-7848-A477-7A841FF720DA}"/>
              </a:ext>
            </a:extLst>
          </p:cNvPr>
          <p:cNvSpPr>
            <a:spLocks noGrp="1"/>
          </p:cNvSpPr>
          <p:nvPr>
            <p:ph type="body" sz="quarter" idx="11" hasCustomPrompt="1"/>
          </p:nvPr>
        </p:nvSpPr>
        <p:spPr>
          <a:xfrm>
            <a:off x="399245" y="2066578"/>
            <a:ext cx="11359166" cy="4385737"/>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Enter in your task</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409273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R) Daily Edit 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53E48-F01A-C040-9F45-1F9C5FDF10AA}"/>
              </a:ext>
            </a:extLst>
          </p:cNvPr>
          <p:cNvSpPr/>
          <p:nvPr userDrawn="1"/>
        </p:nvSpPr>
        <p:spPr>
          <a:xfrm>
            <a:off x="295219" y="1549400"/>
            <a:ext cx="11578126" cy="2929609"/>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i="0">
                <a:latin typeface="Century Gothic" panose="020B0502020202020204" pitchFamily="34" charset="0"/>
              </a:rPr>
              <a:t>SRC Core</a:t>
            </a:r>
            <a:r>
              <a:rPr lang="en-US" sz="7200" b="1" i="0" baseline="0">
                <a:latin typeface="Century Gothic" panose="020B0502020202020204" pitchFamily="34" charset="0"/>
              </a:rPr>
              <a:t> Standards</a:t>
            </a:r>
            <a:endParaRPr lang="en-US" sz="7200" b="1" i="0">
              <a:latin typeface="Century Gothic" panose="020B0502020202020204" pitchFamily="34" charset="0"/>
            </a:endParaRPr>
          </a:p>
        </p:txBody>
      </p:sp>
      <p:sp>
        <p:nvSpPr>
          <p:cNvPr id="5" name="TextBox 4">
            <a:extLst>
              <a:ext uri="{FF2B5EF4-FFF2-40B4-BE49-F238E27FC236}">
                <a16:creationId xmlns:a16="http://schemas.microsoft.com/office/drawing/2014/main" id="{3BD815F0-1745-0C4E-A5DC-70E741C78081}"/>
              </a:ext>
            </a:extLst>
          </p:cNvPr>
          <p:cNvSpPr txBox="1"/>
          <p:nvPr userDrawn="1"/>
        </p:nvSpPr>
        <p:spPr>
          <a:xfrm>
            <a:off x="295218" y="1011383"/>
            <a:ext cx="2106787"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Daily Review</a:t>
            </a:r>
          </a:p>
        </p:txBody>
      </p:sp>
    </p:spTree>
    <p:extLst>
      <p:ext uri="{BB962C8B-B14F-4D97-AF65-F5344CB8AC3E}">
        <p14:creationId xmlns:p14="http://schemas.microsoft.com/office/powerpoint/2010/main" val="8277499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I) Learning Goal Setup">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9" name="TextBox 8">
            <a:extLst>
              <a:ext uri="{FF2B5EF4-FFF2-40B4-BE49-F238E27FC236}">
                <a16:creationId xmlns:a16="http://schemas.microsoft.com/office/drawing/2014/main" id="{DF9C2B4A-0943-CC42-BE38-4F715F7CAA2B}"/>
              </a:ext>
            </a:extLst>
          </p:cNvPr>
          <p:cNvSpPr txBox="1"/>
          <p:nvPr userDrawn="1"/>
        </p:nvSpPr>
        <p:spPr>
          <a:xfrm>
            <a:off x="517951" y="4565193"/>
            <a:ext cx="2734700" cy="1947917"/>
          </a:xfrm>
          <a:prstGeom prst="rect">
            <a:avLst/>
          </a:prstGeom>
          <a:noFill/>
        </p:spPr>
        <p:txBody>
          <a:bodyPr wrap="square" tIns="180000" rtlCol="0" anchor="t">
            <a:normAutofit/>
          </a:bodyPr>
          <a:lstStyle/>
          <a:p>
            <a:r>
              <a:rPr lang="en-US" sz="3600" b="1" i="0">
                <a:solidFill>
                  <a:srgbClr val="2E546D"/>
                </a:solidFill>
                <a:latin typeface="Calibri" panose="020F0502020204030204" pitchFamily="34" charset="0"/>
                <a:cs typeface="Calibri" panose="020F0502020204030204" pitchFamily="34" charset="0"/>
              </a:rPr>
              <a:t>Think </a:t>
            </a:r>
          </a:p>
          <a:p>
            <a:r>
              <a:rPr lang="en-US" sz="3600" b="1" i="0">
                <a:solidFill>
                  <a:srgbClr val="2E546D"/>
                </a:solidFill>
                <a:latin typeface="Calibri" panose="020F0502020204030204" pitchFamily="34" charset="0"/>
                <a:cs typeface="Calibri" panose="020F0502020204030204" pitchFamily="34" charset="0"/>
              </a:rPr>
              <a:t>Pair</a:t>
            </a:r>
          </a:p>
          <a:p>
            <a:r>
              <a:rPr lang="en-US" sz="3600" b="1" i="0">
                <a:solidFill>
                  <a:srgbClr val="2E546D"/>
                </a:solidFill>
                <a:latin typeface="Calibri" panose="020F0502020204030204" pitchFamily="34" charset="0"/>
                <a:cs typeface="Calibri" panose="020F0502020204030204" pitchFamily="34" charset="0"/>
              </a:rPr>
              <a:t>Share</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252651" y="475428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250352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earning Goal Simple">
    <p:bg>
      <p:bgPr>
        <a:solidFill>
          <a:schemeClr val="bg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8" y="1011383"/>
            <a:ext cx="2364855" cy="538446"/>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601508" cy="2929609"/>
          </a:xfrm>
          <a:prstGeom prst="rect">
            <a:avLst/>
          </a:prstGeom>
          <a:solidFill>
            <a:srgbClr val="2E546D"/>
          </a:solidFill>
          <a:ln>
            <a:noFill/>
          </a:ln>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spTree>
    <p:extLst>
      <p:ext uri="{BB962C8B-B14F-4D97-AF65-F5344CB8AC3E}">
        <p14:creationId xmlns:p14="http://schemas.microsoft.com/office/powerpoint/2010/main" val="40040971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I)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3566C"/>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rgbClr val="2E546D"/>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definition</a:t>
            </a:r>
          </a:p>
        </p:txBody>
      </p:sp>
    </p:spTree>
    <p:extLst>
      <p:ext uri="{BB962C8B-B14F-4D97-AF65-F5344CB8AC3E}">
        <p14:creationId xmlns:p14="http://schemas.microsoft.com/office/powerpoint/2010/main" val="8144513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I)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F556E"/>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212365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EI)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F556E"/>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a:solidFill>
                  <a:srgbClr val="2F556E"/>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601564" cy="1150657"/>
          </a:xfrm>
          <a:prstGeom prst="rect">
            <a:avLst/>
          </a:prstGeom>
          <a:solidFill>
            <a:srgbClr val="2F556E"/>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rgbClr val="2F556E"/>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Target: Easy</a:t>
            </a:r>
          </a:p>
        </p:txBody>
      </p:sp>
    </p:spTree>
    <p:extLst>
      <p:ext uri="{BB962C8B-B14F-4D97-AF65-F5344CB8AC3E}">
        <p14:creationId xmlns:p14="http://schemas.microsoft.com/office/powerpoint/2010/main" val="19054138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 Activate Prior Knowledge">
    <p:spTree>
      <p:nvGrpSpPr>
        <p:cNvPr id="1" name=""/>
        <p:cNvGrpSpPr/>
        <p:nvPr/>
      </p:nvGrpSpPr>
      <p:grpSpPr>
        <a:xfrm>
          <a:off x="0" y="0"/>
          <a:ext cx="0" cy="0"/>
          <a:chOff x="0" y="0"/>
          <a:chExt cx="0" cy="0"/>
        </a:xfrm>
      </p:grpSpPr>
      <p:sp>
        <p:nvSpPr>
          <p:cNvPr id="38" name="Text Placeholder 37">
            <a:extLst>
              <a:ext uri="{FF2B5EF4-FFF2-40B4-BE49-F238E27FC236}">
                <a16:creationId xmlns:a16="http://schemas.microsoft.com/office/drawing/2014/main" id="{1E0C5E22-25B1-3743-B18A-9111EBF90486}"/>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43" name="TextBox 42">
            <a:extLst>
              <a:ext uri="{FF2B5EF4-FFF2-40B4-BE49-F238E27FC236}">
                <a16:creationId xmlns:a16="http://schemas.microsoft.com/office/drawing/2014/main" id="{5CFC19F9-C449-6E4C-AC32-E587C71AC83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Activate Prior Knowledge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0" name="Text Placeholder 9">
            <a:extLst>
              <a:ext uri="{FF2B5EF4-FFF2-40B4-BE49-F238E27FC236}">
                <a16:creationId xmlns:a16="http://schemas.microsoft.com/office/drawing/2014/main" id="{3A872705-675F-C243-9643-639EE2D96A8C}"/>
              </a:ext>
            </a:extLst>
          </p:cNvPr>
          <p:cNvSpPr>
            <a:spLocks noGrp="1"/>
          </p:cNvSpPr>
          <p:nvPr>
            <p:ph type="body" sz="quarter" idx="15" hasCustomPrompt="1"/>
          </p:nvPr>
        </p:nvSpPr>
        <p:spPr>
          <a:xfrm>
            <a:off x="390524" y="965946"/>
            <a:ext cx="9091613" cy="30718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b="1" i="0">
                <a:latin typeface="Century Gothic" panose="020B0502020202020204" pitchFamily="34" charset="0"/>
              </a:defRPr>
            </a:lvl1pPr>
          </a:lstStyle>
          <a:p>
            <a:pPr lvl="0"/>
            <a:r>
              <a:rPr lang="en-US"/>
              <a:t>Link previous learning, or a universal experience, to the topic being studied taught.  For example, key concepts already learnt in this unit, or something we all do in our lives that will connect to the learning.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a:p>
            <a:pPr lvl="0"/>
            <a:endParaRPr lang="en-US"/>
          </a:p>
        </p:txBody>
      </p:sp>
    </p:spTree>
    <p:extLst>
      <p:ext uri="{BB962C8B-B14F-4D97-AF65-F5344CB8AC3E}">
        <p14:creationId xmlns:p14="http://schemas.microsoft.com/office/powerpoint/2010/main" val="34819495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EI) Content Development">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93932381-72B7-B349-BBA8-6AFEB84E18A9}"/>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8" name="TextBox 7">
            <a:extLst>
              <a:ext uri="{FF2B5EF4-FFF2-40B4-BE49-F238E27FC236}">
                <a16:creationId xmlns:a16="http://schemas.microsoft.com/office/drawing/2014/main" id="{F989A473-568F-E948-8378-638693483165}"/>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Content Development</a:t>
            </a:r>
          </a:p>
        </p:txBody>
      </p:sp>
      <p:sp>
        <p:nvSpPr>
          <p:cNvPr id="3" name="Text Placeholder 2">
            <a:extLst>
              <a:ext uri="{FF2B5EF4-FFF2-40B4-BE49-F238E27FC236}">
                <a16:creationId xmlns:a16="http://schemas.microsoft.com/office/drawing/2014/main" id="{67489761-345C-4546-B69F-7F767EEB19E6}"/>
              </a:ext>
            </a:extLst>
          </p:cNvPr>
          <p:cNvSpPr>
            <a:spLocks noGrp="1"/>
          </p:cNvSpPr>
          <p:nvPr>
            <p:ph type="body" sz="quarter" idx="15" hasCustomPrompt="1"/>
          </p:nvPr>
        </p:nvSpPr>
        <p:spPr>
          <a:xfrm>
            <a:off x="397668" y="965946"/>
            <a:ext cx="9077325" cy="1885950"/>
          </a:xfrm>
          <a:prstGeom prst="rect">
            <a:avLst/>
          </a:prstGeom>
        </p:spPr>
        <p:txBody>
          <a:bodyPr/>
          <a:lstStyle>
            <a:lvl1pPr marL="0" indent="0">
              <a:buNone/>
              <a:defRPr sz="2800" b="1" i="0">
                <a:latin typeface="Century Gothic" panose="020B0502020202020204" pitchFamily="34" charset="0"/>
              </a:defRPr>
            </a:lvl1pPr>
          </a:lstStyle>
          <a:p>
            <a:pPr lvl="0"/>
            <a:r>
              <a:rPr lang="en-US"/>
              <a:t>The teacher explains the concepts and steps that lead to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34894422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EI) Skill Development with Guided Practice">
    <p:spTree>
      <p:nvGrpSpPr>
        <p:cNvPr id="1" name=""/>
        <p:cNvGrpSpPr/>
        <p:nvPr/>
      </p:nvGrpSpPr>
      <p:grpSpPr>
        <a:xfrm>
          <a:off x="0" y="0"/>
          <a:ext cx="0" cy="0"/>
          <a:chOff x="0" y="0"/>
          <a:chExt cx="0" cy="0"/>
        </a:xfrm>
      </p:grpSpPr>
      <p:sp>
        <p:nvSpPr>
          <p:cNvPr id="8" name="Text Placeholder 37">
            <a:extLst>
              <a:ext uri="{FF2B5EF4-FFF2-40B4-BE49-F238E27FC236}">
                <a16:creationId xmlns:a16="http://schemas.microsoft.com/office/drawing/2014/main" id="{AA64D5DD-9491-7244-8D83-7F535F058A5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9" name="TextBox 8">
            <a:extLst>
              <a:ext uri="{FF2B5EF4-FFF2-40B4-BE49-F238E27FC236}">
                <a16:creationId xmlns:a16="http://schemas.microsoft.com/office/drawing/2014/main" id="{FEC8520F-CB36-4A45-A44F-F23C38DF4554}"/>
              </a:ext>
            </a:extLst>
          </p:cNvPr>
          <p:cNvSpPr txBox="1"/>
          <p:nvPr userDrawn="1"/>
        </p:nvSpPr>
        <p:spPr>
          <a:xfrm>
            <a:off x="295275" y="590550"/>
            <a:ext cx="4199996" cy="352425"/>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Skill Development with Guided Practice</a:t>
            </a:r>
          </a:p>
        </p:txBody>
      </p:sp>
      <p:sp>
        <p:nvSpPr>
          <p:cNvPr id="10" name="Text Placeholder 2">
            <a:extLst>
              <a:ext uri="{FF2B5EF4-FFF2-40B4-BE49-F238E27FC236}">
                <a16:creationId xmlns:a16="http://schemas.microsoft.com/office/drawing/2014/main" id="{CF0F374D-B3C3-694C-9E4C-49E7305FA052}"/>
              </a:ext>
            </a:extLst>
          </p:cNvPr>
          <p:cNvSpPr>
            <a:spLocks noGrp="1"/>
          </p:cNvSpPr>
          <p:nvPr>
            <p:ph type="body" sz="quarter" idx="15" hasCustomPrompt="1"/>
          </p:nvPr>
        </p:nvSpPr>
        <p:spPr>
          <a:xfrm>
            <a:off x="397668" y="1067135"/>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Go through the steps one by one that will guide the students to the learning goal. Ensure the students are involved so that you can check for understanding.</a:t>
            </a:r>
          </a:p>
          <a:p>
            <a:pPr lvl="0"/>
            <a:endParaRPr lang="en-US"/>
          </a:p>
          <a:p>
            <a:pPr lvl="0"/>
            <a:r>
              <a:rPr lang="en-US"/>
              <a:t>Click to add text. Delete textbox if unneeded. </a:t>
            </a:r>
          </a:p>
        </p:txBody>
      </p:sp>
    </p:spTree>
    <p:extLst>
      <p:ext uri="{BB962C8B-B14F-4D97-AF65-F5344CB8AC3E}">
        <p14:creationId xmlns:p14="http://schemas.microsoft.com/office/powerpoint/2010/main" val="1780312292"/>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I) Lesson Closure">
    <p:spTree>
      <p:nvGrpSpPr>
        <p:cNvPr id="1" name=""/>
        <p:cNvGrpSpPr/>
        <p:nvPr/>
      </p:nvGrpSpPr>
      <p:grpSpPr>
        <a:xfrm>
          <a:off x="0" y="0"/>
          <a:ext cx="0" cy="0"/>
          <a:chOff x="0" y="0"/>
          <a:chExt cx="0" cy="0"/>
        </a:xfrm>
      </p:grpSpPr>
      <p:sp>
        <p:nvSpPr>
          <p:cNvPr id="10" name="Text Placeholder 37">
            <a:extLst>
              <a:ext uri="{FF2B5EF4-FFF2-40B4-BE49-F238E27FC236}">
                <a16:creationId xmlns:a16="http://schemas.microsoft.com/office/drawing/2014/main" id="{FCE3226E-4E89-B94B-8392-37AA41A2503C}"/>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11" name="TextBox 10">
            <a:extLst>
              <a:ext uri="{FF2B5EF4-FFF2-40B4-BE49-F238E27FC236}">
                <a16:creationId xmlns:a16="http://schemas.microsoft.com/office/drawing/2014/main" id="{CFD1FBC2-8B0A-054F-BD50-5A1E7715384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Lesson Closure</a:t>
            </a:r>
          </a:p>
        </p:txBody>
      </p:sp>
      <p:sp>
        <p:nvSpPr>
          <p:cNvPr id="12" name="Text Placeholder 2">
            <a:extLst>
              <a:ext uri="{FF2B5EF4-FFF2-40B4-BE49-F238E27FC236}">
                <a16:creationId xmlns:a16="http://schemas.microsoft.com/office/drawing/2014/main" id="{9ABE9B17-B75E-C845-8C05-25DEB214B5BE}"/>
              </a:ext>
            </a:extLst>
          </p:cNvPr>
          <p:cNvSpPr>
            <a:spLocks noGrp="1"/>
          </p:cNvSpPr>
          <p:nvPr>
            <p:ph type="body" sz="quarter" idx="15" hasCustomPrompt="1"/>
          </p:nvPr>
        </p:nvSpPr>
        <p:spPr>
          <a:xfrm>
            <a:off x="397668" y="999954"/>
            <a:ext cx="9077325" cy="2314576"/>
          </a:xfrm>
          <a:prstGeom prst="rect">
            <a:avLst/>
          </a:prstGeom>
        </p:spPr>
        <p:txBody>
          <a:bodyPr/>
          <a:lstStyle>
            <a:lvl1pPr marL="0" indent="0">
              <a:buNone/>
              <a:defRPr sz="2800" b="1" i="0">
                <a:latin typeface="Century Gothic" panose="020B0502020202020204" pitchFamily="34" charset="0"/>
              </a:defRPr>
            </a:lvl1pPr>
          </a:lstStyle>
          <a:p>
            <a:pPr lvl="0"/>
            <a:r>
              <a:rPr lang="en-US"/>
              <a:t>Have students answer questions, explain a concept, complete an equation, </a:t>
            </a:r>
            <a:r>
              <a:rPr lang="en-US" err="1"/>
              <a:t>etc</a:t>
            </a:r>
            <a:r>
              <a:rPr lang="en-US"/>
              <a:t> to show they have reached the learning goal. </a:t>
            </a:r>
          </a:p>
          <a:p>
            <a:pPr lvl="0"/>
            <a:endParaRPr lang="en-US"/>
          </a:p>
          <a:p>
            <a:pPr lvl="0"/>
            <a:r>
              <a:rPr lang="en-US"/>
              <a:t>Click to add text. Delete textbox if unneeded. </a:t>
            </a:r>
          </a:p>
        </p:txBody>
      </p:sp>
    </p:spTree>
    <p:extLst>
      <p:ext uri="{BB962C8B-B14F-4D97-AF65-F5344CB8AC3E}">
        <p14:creationId xmlns:p14="http://schemas.microsoft.com/office/powerpoint/2010/main" val="3772040135"/>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I) Relevance">
    <p:spTree>
      <p:nvGrpSpPr>
        <p:cNvPr id="1" name=""/>
        <p:cNvGrpSpPr/>
        <p:nvPr/>
      </p:nvGrpSpPr>
      <p:grpSpPr>
        <a:xfrm>
          <a:off x="0" y="0"/>
          <a:ext cx="0" cy="0"/>
          <a:chOff x="0" y="0"/>
          <a:chExt cx="0" cy="0"/>
        </a:xfrm>
      </p:grpSpPr>
      <p:sp>
        <p:nvSpPr>
          <p:cNvPr id="7" name="Text Placeholder 37">
            <a:extLst>
              <a:ext uri="{FF2B5EF4-FFF2-40B4-BE49-F238E27FC236}">
                <a16:creationId xmlns:a16="http://schemas.microsoft.com/office/drawing/2014/main" id="{D052CD39-86C7-5E45-A279-441BFB974E3D}"/>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FC000"/>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8" name="TextBox 7">
            <a:extLst>
              <a:ext uri="{FF2B5EF4-FFF2-40B4-BE49-F238E27FC236}">
                <a16:creationId xmlns:a16="http://schemas.microsoft.com/office/drawing/2014/main" id="{199EBB26-204F-A049-A589-CBB9A02C05F4}"/>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Relevance</a:t>
            </a:r>
          </a:p>
        </p:txBody>
      </p:sp>
      <p:sp>
        <p:nvSpPr>
          <p:cNvPr id="21" name="TextBox 20">
            <a:extLst>
              <a:ext uri="{FF2B5EF4-FFF2-40B4-BE49-F238E27FC236}">
                <a16:creationId xmlns:a16="http://schemas.microsoft.com/office/drawing/2014/main" id="{8057D734-81AA-2049-8345-B99B4BA91645}"/>
              </a:ext>
            </a:extLst>
          </p:cNvPr>
          <p:cNvSpPr txBox="1"/>
          <p:nvPr userDrawn="1"/>
        </p:nvSpPr>
        <p:spPr>
          <a:xfrm>
            <a:off x="10042358" y="866274"/>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11" name="Text Placeholder 2">
            <a:extLst>
              <a:ext uri="{FF2B5EF4-FFF2-40B4-BE49-F238E27FC236}">
                <a16:creationId xmlns:a16="http://schemas.microsoft.com/office/drawing/2014/main" id="{BF86EC76-57E7-3945-83DB-9E6A331BE196}"/>
              </a:ext>
            </a:extLst>
          </p:cNvPr>
          <p:cNvSpPr>
            <a:spLocks noGrp="1"/>
          </p:cNvSpPr>
          <p:nvPr>
            <p:ph type="body" sz="quarter" idx="15" hasCustomPrompt="1"/>
          </p:nvPr>
        </p:nvSpPr>
        <p:spPr>
          <a:xfrm>
            <a:off x="397668" y="991704"/>
            <a:ext cx="9077325" cy="1971676"/>
          </a:xfrm>
          <a:prstGeom prst="rect">
            <a:avLst/>
          </a:prstGeom>
        </p:spPr>
        <p:txBody>
          <a:bodyPr/>
          <a:lstStyle>
            <a:lvl1pPr marL="0" indent="0">
              <a:buNone/>
              <a:defRPr sz="2800" b="1" i="0">
                <a:latin typeface="Century Gothic" panose="020B0502020202020204" pitchFamily="34" charset="0"/>
              </a:defRPr>
            </a:lvl1pPr>
          </a:lstStyle>
          <a:p>
            <a:pPr lvl="0"/>
            <a:r>
              <a:rPr lang="en-US"/>
              <a:t>Explain to the students why the learning of this content is important. </a:t>
            </a:r>
          </a:p>
          <a:p>
            <a:pPr lvl="0"/>
            <a:endParaRPr lang="en-US"/>
          </a:p>
          <a:p>
            <a:pPr lvl="0"/>
            <a:r>
              <a:rPr lang="en-US"/>
              <a:t>Click to add text. Delete textbox if unneeded. </a:t>
            </a:r>
          </a:p>
        </p:txBody>
      </p:sp>
    </p:spTree>
    <p:extLst>
      <p:ext uri="{BB962C8B-B14F-4D97-AF65-F5344CB8AC3E}">
        <p14:creationId xmlns:p14="http://schemas.microsoft.com/office/powerpoint/2010/main" val="2749049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 Key Term Definition">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372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Track with me / Read with me</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42426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definition</a:t>
            </a:r>
          </a:p>
        </p:txBody>
      </p:sp>
    </p:spTree>
    <p:extLst>
      <p:ext uri="{BB962C8B-B14F-4D97-AF65-F5344CB8AC3E}">
        <p14:creationId xmlns:p14="http://schemas.microsoft.com/office/powerpoint/2010/main" val="17220871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EI) Learning Goal Complete">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B610586-1121-E545-B9A3-243F30D950DD}"/>
              </a:ext>
            </a:extLst>
          </p:cNvPr>
          <p:cNvSpPr txBox="1"/>
          <p:nvPr userDrawn="1"/>
        </p:nvSpPr>
        <p:spPr>
          <a:xfrm>
            <a:off x="295219" y="1053881"/>
            <a:ext cx="2350999" cy="495947"/>
          </a:xfrm>
          <a:prstGeom prst="rect">
            <a:avLst/>
          </a:prstGeom>
          <a:solidFill>
            <a:srgbClr val="2E546D"/>
          </a:solidFill>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Learning Goal</a:t>
            </a:r>
          </a:p>
        </p:txBody>
      </p:sp>
      <p:sp>
        <p:nvSpPr>
          <p:cNvPr id="16" name="Text Placeholder 15">
            <a:extLst>
              <a:ext uri="{FF2B5EF4-FFF2-40B4-BE49-F238E27FC236}">
                <a16:creationId xmlns:a16="http://schemas.microsoft.com/office/drawing/2014/main" id="{F92EDFBF-1AC7-4849-AEE9-9746296E15EF}"/>
              </a:ext>
            </a:extLst>
          </p:cNvPr>
          <p:cNvSpPr>
            <a:spLocks noGrp="1"/>
          </p:cNvSpPr>
          <p:nvPr>
            <p:ph type="body" sz="quarter" idx="10" hasCustomPrompt="1"/>
          </p:nvPr>
        </p:nvSpPr>
        <p:spPr>
          <a:xfrm>
            <a:off x="295274" y="1549400"/>
            <a:ext cx="11577177" cy="2929609"/>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A statement describing what the students will be able to do by the end of the lesson.</a:t>
            </a:r>
          </a:p>
        </p:txBody>
      </p:sp>
      <p:grpSp>
        <p:nvGrpSpPr>
          <p:cNvPr id="24" name="Group 23">
            <a:extLst>
              <a:ext uri="{FF2B5EF4-FFF2-40B4-BE49-F238E27FC236}">
                <a16:creationId xmlns:a16="http://schemas.microsoft.com/office/drawing/2014/main" id="{5BA5BEC9-826C-1A47-BE3A-FB14643A0AFC}"/>
              </a:ext>
            </a:extLst>
          </p:cNvPr>
          <p:cNvGrpSpPr/>
          <p:nvPr userDrawn="1"/>
        </p:nvGrpSpPr>
        <p:grpSpPr>
          <a:xfrm>
            <a:off x="3065316" y="4735235"/>
            <a:ext cx="6037091" cy="1758825"/>
            <a:chOff x="3419637" y="4738177"/>
            <a:chExt cx="6037091" cy="1758825"/>
          </a:xfrm>
        </p:grpSpPr>
        <p:pic>
          <p:nvPicPr>
            <p:cNvPr id="18" name="Picture 17">
              <a:extLst>
                <a:ext uri="{FF2B5EF4-FFF2-40B4-BE49-F238E27FC236}">
                  <a16:creationId xmlns:a16="http://schemas.microsoft.com/office/drawing/2014/main" id="{E37A4E4E-E544-E249-993F-5D9F8D408AA7}"/>
                </a:ext>
              </a:extLst>
            </p:cNvPr>
            <p:cNvPicPr>
              <a:picLocks noChangeAspect="1"/>
            </p:cNvPicPr>
            <p:nvPr userDrawn="1"/>
          </p:nvPicPr>
          <p:blipFill>
            <a:blip r:embed="rId2"/>
            <a:stretch>
              <a:fillRect/>
            </a:stretch>
          </p:blipFill>
          <p:spPr>
            <a:xfrm>
              <a:off x="7548216" y="4738177"/>
              <a:ext cx="1908512" cy="1758825"/>
            </a:xfrm>
            <a:prstGeom prst="rect">
              <a:avLst/>
            </a:prstGeom>
          </p:spPr>
        </p:pic>
        <p:pic>
          <p:nvPicPr>
            <p:cNvPr id="20" name="Picture 19">
              <a:extLst>
                <a:ext uri="{FF2B5EF4-FFF2-40B4-BE49-F238E27FC236}">
                  <a16:creationId xmlns:a16="http://schemas.microsoft.com/office/drawing/2014/main" id="{7136D400-0E94-6C46-90A5-1287F85EA4CB}"/>
                </a:ext>
              </a:extLst>
            </p:cNvPr>
            <p:cNvPicPr>
              <a:picLocks noChangeAspect="1"/>
            </p:cNvPicPr>
            <p:nvPr userDrawn="1"/>
          </p:nvPicPr>
          <p:blipFill>
            <a:blip r:embed="rId3"/>
            <a:stretch>
              <a:fillRect/>
            </a:stretch>
          </p:blipFill>
          <p:spPr>
            <a:xfrm>
              <a:off x="5489858" y="4744984"/>
              <a:ext cx="1981018" cy="1631427"/>
            </a:xfrm>
            <a:prstGeom prst="rect">
              <a:avLst/>
            </a:prstGeom>
          </p:spPr>
        </p:pic>
        <p:pic>
          <p:nvPicPr>
            <p:cNvPr id="22" name="Picture 21">
              <a:extLst>
                <a:ext uri="{FF2B5EF4-FFF2-40B4-BE49-F238E27FC236}">
                  <a16:creationId xmlns:a16="http://schemas.microsoft.com/office/drawing/2014/main" id="{1428E63F-FFC1-9440-B22C-5C00F37E9B04}"/>
                </a:ext>
              </a:extLst>
            </p:cNvPr>
            <p:cNvPicPr>
              <a:picLocks noChangeAspect="1"/>
            </p:cNvPicPr>
            <p:nvPr userDrawn="1"/>
          </p:nvPicPr>
          <p:blipFill>
            <a:blip r:embed="rId4"/>
            <a:stretch>
              <a:fillRect/>
            </a:stretch>
          </p:blipFill>
          <p:spPr>
            <a:xfrm>
              <a:off x="3419637" y="4744984"/>
              <a:ext cx="1992881" cy="1631427"/>
            </a:xfrm>
            <a:prstGeom prst="rect">
              <a:avLst/>
            </a:prstGeom>
          </p:spPr>
        </p:pic>
      </p:grpSp>
    </p:spTree>
    <p:extLst>
      <p:ext uri="{BB962C8B-B14F-4D97-AF65-F5344CB8AC3E}">
        <p14:creationId xmlns:p14="http://schemas.microsoft.com/office/powerpoint/2010/main" val="36172997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EI) Independant Practice">
    <p:spTree>
      <p:nvGrpSpPr>
        <p:cNvPr id="1" name=""/>
        <p:cNvGrpSpPr/>
        <p:nvPr/>
      </p:nvGrpSpPr>
      <p:grpSpPr>
        <a:xfrm>
          <a:off x="0" y="0"/>
          <a:ext cx="0" cy="0"/>
          <a:chOff x="0" y="0"/>
          <a:chExt cx="0" cy="0"/>
        </a:xfrm>
      </p:grpSpPr>
      <p:sp>
        <p:nvSpPr>
          <p:cNvPr id="6" name="Text Placeholder 37">
            <a:extLst>
              <a:ext uri="{FF2B5EF4-FFF2-40B4-BE49-F238E27FC236}">
                <a16:creationId xmlns:a16="http://schemas.microsoft.com/office/drawing/2014/main" id="{BA5CBAB5-B25F-4B4C-804A-AD021B9010E4}"/>
              </a:ext>
            </a:extLst>
          </p:cNvPr>
          <p:cNvSpPr>
            <a:spLocks noGrp="1"/>
          </p:cNvSpPr>
          <p:nvPr>
            <p:ph type="body" sz="quarter" idx="14" hasCustomPrompt="1"/>
          </p:nvPr>
        </p:nvSpPr>
        <p:spPr>
          <a:xfrm>
            <a:off x="295275" y="215154"/>
            <a:ext cx="9282113" cy="375396"/>
          </a:xfrm>
          <a:prstGeom prst="rect">
            <a:avLst/>
          </a:prstGeom>
          <a:solidFill>
            <a:srgbClr val="2E546D"/>
          </a:solidFill>
        </p:spPr>
        <p:txBody>
          <a:bodyPr anchor="ctr">
            <a:normAutofit/>
          </a:bodyPr>
          <a:lstStyle>
            <a:lvl1pPr marL="0" indent="0" algn="l">
              <a:buNone/>
              <a:defRPr sz="1800" b="1" i="0">
                <a:solidFill>
                  <a:srgbClr val="FBCA58"/>
                </a:solidFill>
                <a:latin typeface="Century Gothic" panose="020B0502020202020204" pitchFamily="34" charset="0"/>
                <a:cs typeface="Futura Medium" panose="020B0602020204020303" pitchFamily="34" charset="-79"/>
              </a:defRPr>
            </a:lvl1pPr>
            <a:lvl2pPr marL="457200" indent="0" algn="l">
              <a:buNone/>
              <a:defRPr>
                <a:solidFill>
                  <a:schemeClr val="bg1"/>
                </a:solidFill>
                <a:latin typeface="Futura Medium" panose="020B0602020204020303" pitchFamily="34" charset="-79"/>
                <a:cs typeface="Futura Medium" panose="020B0602020204020303" pitchFamily="34" charset="-79"/>
              </a:defRPr>
            </a:lvl2pPr>
            <a:lvl3pPr marL="914400" indent="0" algn="l">
              <a:buNone/>
              <a:defRPr>
                <a:solidFill>
                  <a:schemeClr val="bg1"/>
                </a:solidFill>
                <a:latin typeface="Futura Medium" panose="020B0602020204020303" pitchFamily="34" charset="-79"/>
                <a:cs typeface="Futura Medium" panose="020B0602020204020303" pitchFamily="34" charset="-79"/>
              </a:defRPr>
            </a:lvl3pPr>
            <a:lvl4pPr marL="1371600" indent="0" algn="l">
              <a:buNone/>
              <a:defRPr>
                <a:solidFill>
                  <a:schemeClr val="bg1"/>
                </a:solidFill>
                <a:latin typeface="Futura Medium" panose="020B0602020204020303" pitchFamily="34" charset="-79"/>
                <a:cs typeface="Futura Medium" panose="020B0602020204020303" pitchFamily="34" charset="-79"/>
              </a:defRPr>
            </a:lvl4pPr>
            <a:lvl5pPr marL="1828800" indent="0" algn="l">
              <a:buNone/>
              <a:defRPr>
                <a:solidFill>
                  <a:schemeClr val="bg1"/>
                </a:solidFill>
                <a:latin typeface="Futura Medium" panose="020B0602020204020303" pitchFamily="34" charset="-79"/>
                <a:cs typeface="Futura Medium" panose="020B0602020204020303" pitchFamily="34" charset="-79"/>
              </a:defRPr>
            </a:lvl5pPr>
          </a:lstStyle>
          <a:p>
            <a:pPr lvl="0"/>
            <a:r>
              <a:rPr lang="en-US"/>
              <a:t>Type Learning Goal</a:t>
            </a:r>
          </a:p>
        </p:txBody>
      </p:sp>
      <p:sp>
        <p:nvSpPr>
          <p:cNvPr id="7" name="TextBox 6">
            <a:extLst>
              <a:ext uri="{FF2B5EF4-FFF2-40B4-BE49-F238E27FC236}">
                <a16:creationId xmlns:a16="http://schemas.microsoft.com/office/drawing/2014/main" id="{B7D226EA-4EBE-2F4F-B4B3-8C66D44A3FDC}"/>
              </a:ext>
            </a:extLst>
          </p:cNvPr>
          <p:cNvSpPr txBox="1"/>
          <p:nvPr userDrawn="1"/>
        </p:nvSpPr>
        <p:spPr>
          <a:xfrm>
            <a:off x="295275" y="590550"/>
            <a:ext cx="3779478" cy="317139"/>
          </a:xfrm>
          <a:prstGeom prst="rect">
            <a:avLst/>
          </a:prstGeom>
          <a:solidFill>
            <a:srgbClr val="FBCA58"/>
          </a:solidFill>
        </p:spPr>
        <p:txBody>
          <a:bodyPr wrap="square" rtlCol="0" anchor="ctr">
            <a:noAutofit/>
          </a:bodyPr>
          <a:lstStyle/>
          <a:p>
            <a:pPr algn="l"/>
            <a:r>
              <a:rPr lang="en-US" sz="1600" b="1" i="0">
                <a:solidFill>
                  <a:srgbClr val="2E546D"/>
                </a:solidFill>
                <a:latin typeface="Century Gothic" panose="020B0502020202020204" pitchFamily="34" charset="0"/>
                <a:cs typeface="Futura Medium" panose="020B0602020204020303" pitchFamily="34" charset="-79"/>
              </a:rPr>
              <a:t>Independent Practice</a:t>
            </a:r>
          </a:p>
        </p:txBody>
      </p:sp>
      <p:sp>
        <p:nvSpPr>
          <p:cNvPr id="10" name="Text Placeholder 2">
            <a:extLst>
              <a:ext uri="{FF2B5EF4-FFF2-40B4-BE49-F238E27FC236}">
                <a16:creationId xmlns:a16="http://schemas.microsoft.com/office/drawing/2014/main" id="{2F2AA107-37A0-6640-94E6-ADA5A39A9FA3}"/>
              </a:ext>
            </a:extLst>
          </p:cNvPr>
          <p:cNvSpPr>
            <a:spLocks noGrp="1"/>
          </p:cNvSpPr>
          <p:nvPr>
            <p:ph type="body" sz="quarter" idx="15" hasCustomPrompt="1"/>
          </p:nvPr>
        </p:nvSpPr>
        <p:spPr>
          <a:xfrm>
            <a:off x="397668" y="1002771"/>
            <a:ext cx="9077325" cy="2743200"/>
          </a:xfrm>
          <a:prstGeom prst="rect">
            <a:avLst/>
          </a:prstGeom>
        </p:spPr>
        <p:txBody>
          <a:bodyPr/>
          <a:lstStyle>
            <a:lvl1pPr marL="0" indent="0">
              <a:buNone/>
              <a:defRPr sz="2800" b="1" i="0">
                <a:latin typeface="Century Gothic" panose="020B0502020202020204" pitchFamily="34" charset="0"/>
              </a:defRPr>
            </a:lvl1pPr>
          </a:lstStyle>
          <a:p>
            <a:pPr lvl="0"/>
            <a:r>
              <a:rPr lang="en-US"/>
              <a:t>Once the students have reached the learning goal create activities that have them practice the exact skill that has just been taught. This section can be differentiated. </a:t>
            </a:r>
          </a:p>
          <a:p>
            <a:pPr lvl="0"/>
            <a:endParaRPr lang="en-US"/>
          </a:p>
          <a:p>
            <a:pPr lvl="0"/>
            <a:r>
              <a:rPr lang="en-US"/>
              <a:t>Click to add text. Delete textbox if unneeded. </a:t>
            </a:r>
          </a:p>
        </p:txBody>
      </p:sp>
    </p:spTree>
    <p:extLst>
      <p:ext uri="{BB962C8B-B14F-4D97-AF65-F5344CB8AC3E}">
        <p14:creationId xmlns:p14="http://schemas.microsoft.com/office/powerpoint/2010/main" val="4288181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R) Key Term Definition Disappear">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45600"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104222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6" name="Text Placeholder 15">
            <a:extLst>
              <a:ext uri="{FF2B5EF4-FFF2-40B4-BE49-F238E27FC236}">
                <a16:creationId xmlns:a16="http://schemas.microsoft.com/office/drawing/2014/main" id="{C99969C1-6602-ED48-B174-C33A6E95ED02}"/>
              </a:ext>
            </a:extLst>
          </p:cNvPr>
          <p:cNvSpPr>
            <a:spLocks noGrp="1"/>
          </p:cNvSpPr>
          <p:nvPr>
            <p:ph type="body" sz="quarter" idx="12" hasCustomPrompt="1"/>
          </p:nvPr>
        </p:nvSpPr>
        <p:spPr>
          <a:xfrm>
            <a:off x="295218" y="3421620"/>
            <a:ext cx="11577177" cy="3158794"/>
          </a:xfrm>
          <a:prstGeom prst="rect">
            <a:avLst/>
          </a:prstGeom>
          <a:noFill/>
        </p:spPr>
        <p:txBody>
          <a:bodyPr tIns="144000" bIns="0"/>
          <a:lstStyle>
            <a:lvl1pPr marL="0" indent="0">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the part of the definition that will disappear upon clicking. </a:t>
            </a:r>
          </a:p>
        </p:txBody>
      </p:sp>
      <p:sp>
        <p:nvSpPr>
          <p:cNvPr id="7" name="TextBox 6">
            <a:extLst>
              <a:ext uri="{FF2B5EF4-FFF2-40B4-BE49-F238E27FC236}">
                <a16:creationId xmlns:a16="http://schemas.microsoft.com/office/drawing/2014/main" id="{41034DDA-3128-9245-AE60-3BC48E5BA7BD}"/>
              </a:ext>
            </a:extLst>
          </p:cNvPr>
          <p:cNvSpPr txBox="1"/>
          <p:nvPr userDrawn="1"/>
        </p:nvSpPr>
        <p:spPr>
          <a:xfrm>
            <a:off x="295218" y="1873045"/>
            <a:ext cx="4609291"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Track with me / Read with me</a:t>
            </a:r>
          </a:p>
        </p:txBody>
      </p:sp>
    </p:spTree>
    <p:extLst>
      <p:ext uri="{BB962C8B-B14F-4D97-AF65-F5344CB8AC3E}">
        <p14:creationId xmlns:p14="http://schemas.microsoft.com/office/powerpoint/2010/main" val="17422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1" presetClass="exit" presetSubtype="0" fill="hold" nodeType="clickEffect">
                  <p:stCondLst>
                    <p:cond delay="0"/>
                  </p:stCondLst>
                  <p:childTnLst>
                    <p:set>
                      <p:cBhvr>
                        <p:cTn dur="1" fill="hold">
                          <p:stCondLst>
                            <p:cond delay="0"/>
                          </p:stCondLst>
                        </p:cTn>
                        <p:tgtEl>
                          <p:spTgt spid="6"/>
                        </p:tgtEl>
                        <p:attrNameLst>
                          <p:attrName>style.visibility</p:attrName>
                        </p:attrNameLst>
                      </p:cBhvr>
                      <p:to>
                        <p:strVal val="hidden"/>
                      </p:to>
                    </p:se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R) Easy English">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8" y="208656"/>
            <a:ext cx="3071437"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Key Term Definition</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9" y="1873045"/>
            <a:ext cx="1990782" cy="495947"/>
          </a:xfrm>
          <a:prstGeom prst="rect">
            <a:avLst/>
          </a:prstGeom>
          <a:solidFill>
            <a:srgbClr val="FBCA58"/>
          </a:solidFill>
          <a:ln>
            <a:noFill/>
          </a:ln>
        </p:spPr>
        <p:txBody>
          <a:bodyPr wrap="square" rtlCol="0" anchor="ctr">
            <a:normAutofit/>
          </a:bodyPr>
          <a:lstStyle/>
          <a:p>
            <a:r>
              <a:rPr lang="en-US" sz="2400" b="1" i="0">
                <a:solidFill>
                  <a:srgbClr val="2E546D"/>
                </a:solidFill>
                <a:latin typeface="Century Gothic" panose="020B0502020202020204" pitchFamily="34" charset="0"/>
                <a:cs typeface="Futura Medium" panose="020B0602020204020303" pitchFamily="34" charset="-79"/>
              </a:rPr>
              <a:t>Easy English</a:t>
            </a:r>
          </a:p>
        </p:txBody>
      </p:sp>
      <p:sp>
        <p:nvSpPr>
          <p:cNvPr id="12" name="Text Placeholder 15">
            <a:extLst>
              <a:ext uri="{FF2B5EF4-FFF2-40B4-BE49-F238E27FC236}">
                <a16:creationId xmlns:a16="http://schemas.microsoft.com/office/drawing/2014/main" id="{2E21142D-FCB6-AD43-81CF-7EE41D3DAC00}"/>
              </a:ext>
            </a:extLst>
          </p:cNvPr>
          <p:cNvSpPr>
            <a:spLocks noGrp="1"/>
          </p:cNvSpPr>
          <p:nvPr>
            <p:ph type="body" sz="quarter" idx="10" hasCustomPrompt="1"/>
          </p:nvPr>
        </p:nvSpPr>
        <p:spPr>
          <a:xfrm>
            <a:off x="295218" y="722387"/>
            <a:ext cx="11577177" cy="1150657"/>
          </a:xfrm>
          <a:prstGeom prst="rect">
            <a:avLst/>
          </a:prstGeom>
          <a:solidFill>
            <a:srgbClr val="2E546D"/>
          </a:solidFill>
        </p:spPr>
        <p:txBody>
          <a:bodyPr tIns="144000" bIns="0"/>
          <a:lstStyle>
            <a:lvl1pPr marL="0" indent="0">
              <a:buNone/>
              <a:defRPr sz="6000" b="1" i="0">
                <a:solidFill>
                  <a:schemeClr val="bg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Type target vocabulary</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5"/>
            <a:ext cx="11577177" cy="3349007"/>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Target: Easy</a:t>
            </a:r>
          </a:p>
        </p:txBody>
      </p:sp>
    </p:spTree>
    <p:extLst>
      <p:ext uri="{BB962C8B-B14F-4D97-AF65-F5344CB8AC3E}">
        <p14:creationId xmlns:p14="http://schemas.microsoft.com/office/powerpoint/2010/main" val="3459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R) Spellin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A0D500E-A7E8-9948-9493-B71BF9B8CEC2}"/>
              </a:ext>
            </a:extLst>
          </p:cNvPr>
          <p:cNvSpPr txBox="1"/>
          <p:nvPr userDrawn="1"/>
        </p:nvSpPr>
        <p:spPr>
          <a:xfrm>
            <a:off x="295219" y="208656"/>
            <a:ext cx="1347844" cy="515262"/>
          </a:xfrm>
          <a:prstGeom prst="rect">
            <a:avLst/>
          </a:prstGeom>
          <a:solidFill>
            <a:srgbClr val="2E546D"/>
          </a:solidFill>
          <a:ln>
            <a:noFill/>
          </a:ln>
        </p:spPr>
        <p:txBody>
          <a:bodyPr wrap="square" rtlCol="0" anchor="ctr">
            <a:noAutofit/>
          </a:bodyPr>
          <a:lstStyle/>
          <a:p>
            <a:r>
              <a:rPr lang="en-US" sz="2400" b="1" i="0">
                <a:solidFill>
                  <a:srgbClr val="FBCA58"/>
                </a:solidFill>
                <a:latin typeface="Century Gothic" panose="020B0502020202020204" pitchFamily="34" charset="0"/>
                <a:cs typeface="Futura Medium" panose="020B0602020204020303" pitchFamily="34" charset="-79"/>
              </a:rPr>
              <a:t>Spelling</a:t>
            </a:r>
          </a:p>
        </p:txBody>
      </p:sp>
      <p:sp>
        <p:nvSpPr>
          <p:cNvPr id="9" name="TextBox 8">
            <a:extLst>
              <a:ext uri="{FF2B5EF4-FFF2-40B4-BE49-F238E27FC236}">
                <a16:creationId xmlns:a16="http://schemas.microsoft.com/office/drawing/2014/main" id="{F8E5EB58-8F76-3048-9FB3-21AC89DAF2CC}"/>
              </a:ext>
            </a:extLst>
          </p:cNvPr>
          <p:cNvSpPr txBox="1"/>
          <p:nvPr userDrawn="1"/>
        </p:nvSpPr>
        <p:spPr>
          <a:xfrm>
            <a:off x="295218" y="723918"/>
            <a:ext cx="11577177" cy="1204895"/>
          </a:xfrm>
          <a:prstGeom prst="rect">
            <a:avLst/>
          </a:prstGeom>
          <a:solidFill>
            <a:srgbClr val="2E546D"/>
          </a:solidFill>
          <a:ln>
            <a:noFill/>
          </a:ln>
        </p:spPr>
        <p:txBody>
          <a:bodyPr wrap="square" rtlCol="0" anchor="ctr">
            <a:normAutofit/>
          </a:bodyPr>
          <a:lstStyle/>
          <a:p>
            <a:pPr marL="0" indent="0">
              <a:tabLst>
                <a:tab pos="3597275" algn="l"/>
              </a:tabLst>
            </a:pPr>
            <a:r>
              <a:rPr lang="en-US" sz="6000" b="1" i="0">
                <a:solidFill>
                  <a:schemeClr val="bg1"/>
                </a:solidFill>
                <a:latin typeface="Century Gothic" panose="020B0502020202020204" pitchFamily="34" charset="0"/>
                <a:cs typeface="Futura Medium" panose="020B0602020204020303" pitchFamily="34" charset="-79"/>
              </a:rPr>
              <a:t>Break it down</a:t>
            </a:r>
          </a:p>
        </p:txBody>
      </p:sp>
      <p:sp>
        <p:nvSpPr>
          <p:cNvPr id="13" name="Text Placeholder 15">
            <a:extLst>
              <a:ext uri="{FF2B5EF4-FFF2-40B4-BE49-F238E27FC236}">
                <a16:creationId xmlns:a16="http://schemas.microsoft.com/office/drawing/2014/main" id="{433481FB-B158-8942-A907-67474F1AC65E}"/>
              </a:ext>
            </a:extLst>
          </p:cNvPr>
          <p:cNvSpPr>
            <a:spLocks noGrp="1"/>
          </p:cNvSpPr>
          <p:nvPr>
            <p:ph type="body" sz="quarter" idx="11" hasCustomPrompt="1"/>
          </p:nvPr>
        </p:nvSpPr>
        <p:spPr>
          <a:xfrm>
            <a:off x="295218" y="2386776"/>
            <a:ext cx="11577177" cy="2649248"/>
          </a:xfrm>
          <a:prstGeom prst="rect">
            <a:avLst/>
          </a:prstGeom>
          <a:noFill/>
        </p:spPr>
        <p:txBody>
          <a:bodyPr tIns="144000" bIns="0" anchor="ctr"/>
          <a:lstStyle>
            <a:lvl1pPr marL="0" indent="0" algn="ctr">
              <a:buNone/>
              <a:defRPr sz="6000" b="1" i="0">
                <a:solidFill>
                  <a:schemeClr val="tx1"/>
                </a:solidFill>
                <a:latin typeface="Century Gothic" panose="020B0502020202020204" pitchFamily="34" charset="0"/>
                <a:cs typeface="Futura Medium" panose="020B0602020204020303" pitchFamily="34" charset="-79"/>
              </a:defRPr>
            </a:lvl1pPr>
            <a:lvl2pPr marL="457200" indent="0">
              <a:buNone/>
              <a:defRPr b="1">
                <a:solidFill>
                  <a:schemeClr val="bg1"/>
                </a:solidFill>
                <a:latin typeface="Futura Medium" panose="020B0602020204020303" pitchFamily="34" charset="-79"/>
                <a:cs typeface="Futura Medium" panose="020B0602020204020303" pitchFamily="34" charset="-79"/>
              </a:defRPr>
            </a:lvl2pPr>
            <a:lvl3pPr marL="914400" indent="0">
              <a:buNone/>
              <a:defRPr b="1">
                <a:solidFill>
                  <a:schemeClr val="bg1"/>
                </a:solidFill>
                <a:latin typeface="Futura Medium" panose="020B0602020204020303" pitchFamily="34" charset="-79"/>
                <a:cs typeface="Futura Medium" panose="020B0602020204020303" pitchFamily="34" charset="-79"/>
              </a:defRPr>
            </a:lvl3pPr>
            <a:lvl4pPr marL="1371600" indent="0">
              <a:buNone/>
              <a:defRPr b="1">
                <a:solidFill>
                  <a:schemeClr val="bg1"/>
                </a:solidFill>
                <a:latin typeface="Futura Medium" panose="020B0602020204020303" pitchFamily="34" charset="-79"/>
                <a:cs typeface="Futura Medium" panose="020B0602020204020303" pitchFamily="34" charset="-79"/>
              </a:defRPr>
            </a:lvl4pPr>
            <a:lvl5pPr marL="1828800" indent="0">
              <a:buNone/>
              <a:defRPr b="1">
                <a:solidFill>
                  <a:schemeClr val="bg1"/>
                </a:solidFill>
                <a:latin typeface="Futura Medium" panose="020B0602020204020303" pitchFamily="34" charset="-79"/>
                <a:cs typeface="Futura Medium" panose="020B0602020204020303" pitchFamily="34" charset="-79"/>
              </a:defRPr>
            </a:lvl5pPr>
          </a:lstStyle>
          <a:p>
            <a:pPr lvl="0"/>
            <a:r>
              <a:rPr lang="en-US"/>
              <a:t>Break it into pieces</a:t>
            </a:r>
          </a:p>
        </p:txBody>
      </p:sp>
    </p:spTree>
    <p:extLst>
      <p:ext uri="{BB962C8B-B14F-4D97-AF65-F5344CB8AC3E}">
        <p14:creationId xmlns:p14="http://schemas.microsoft.com/office/powerpoint/2010/main" val="3740704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R) Hyper-speed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6" y="205651"/>
            <a:ext cx="2819400" cy="423863"/>
          </a:xfrm>
          <a:prstGeom prst="rect">
            <a:avLst/>
          </a:prstGeom>
          <a:solidFill>
            <a:srgbClr val="2E546D"/>
          </a:solidFill>
        </p:spPr>
        <p:txBody>
          <a:bodyPr wrap="square" rtlCol="0" anchor="ctr">
            <a:noAutofit/>
          </a:bodyPr>
          <a:lstStyle/>
          <a:p>
            <a:pPr algn="l"/>
            <a:r>
              <a:rPr lang="en-US" sz="2000" b="1" i="0">
                <a:solidFill>
                  <a:srgbClr val="FBCA58"/>
                </a:solidFill>
                <a:latin typeface="Century Gothic" panose="020B0502020202020204" pitchFamily="34" charset="0"/>
                <a:cs typeface="Futura Medium" panose="020B0602020204020303" pitchFamily="34" charset="-79"/>
              </a:rPr>
              <a:t>Hyper-speed </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rgbClr val="A14986"/>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solidFill>
                <a:srgbClr val="A14986"/>
              </a:solidFill>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463638" y="629514"/>
            <a:ext cx="5466107"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1 Prompt</a:t>
            </a:r>
          </a:p>
        </p:txBody>
      </p:sp>
      <p:sp>
        <p:nvSpPr>
          <p:cNvPr id="12" name="Text Placeholder 6">
            <a:extLst>
              <a:ext uri="{FF2B5EF4-FFF2-40B4-BE49-F238E27FC236}">
                <a16:creationId xmlns:a16="http://schemas.microsoft.com/office/drawing/2014/main" id="{50CF58A6-7C09-E447-9077-EB86C82DD2A4}"/>
              </a:ext>
            </a:extLst>
          </p:cNvPr>
          <p:cNvSpPr>
            <a:spLocks noGrp="1"/>
          </p:cNvSpPr>
          <p:nvPr>
            <p:ph type="body" sz="quarter" idx="11" hasCustomPrompt="1"/>
          </p:nvPr>
        </p:nvSpPr>
        <p:spPr>
          <a:xfrm>
            <a:off x="6082146" y="629514"/>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1 Answer</a:t>
            </a:r>
          </a:p>
        </p:txBody>
      </p:sp>
      <p:sp>
        <p:nvSpPr>
          <p:cNvPr id="13" name="Text Placeholder 6">
            <a:extLst>
              <a:ext uri="{FF2B5EF4-FFF2-40B4-BE49-F238E27FC236}">
                <a16:creationId xmlns:a16="http://schemas.microsoft.com/office/drawing/2014/main" id="{69E045C4-A069-F348-A6C3-C47DCBBD6ABD}"/>
              </a:ext>
            </a:extLst>
          </p:cNvPr>
          <p:cNvSpPr>
            <a:spLocks noGrp="1"/>
          </p:cNvSpPr>
          <p:nvPr>
            <p:ph type="body" sz="quarter" idx="12" hasCustomPrompt="1"/>
          </p:nvPr>
        </p:nvSpPr>
        <p:spPr>
          <a:xfrm>
            <a:off x="463638" y="1772516"/>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2 Prompt</a:t>
            </a:r>
          </a:p>
        </p:txBody>
      </p:sp>
      <p:sp>
        <p:nvSpPr>
          <p:cNvPr id="14" name="Text Placeholder 6">
            <a:extLst>
              <a:ext uri="{FF2B5EF4-FFF2-40B4-BE49-F238E27FC236}">
                <a16:creationId xmlns:a16="http://schemas.microsoft.com/office/drawing/2014/main" id="{18DF5013-469B-AD48-80DD-59CF28478DB6}"/>
              </a:ext>
            </a:extLst>
          </p:cNvPr>
          <p:cNvSpPr>
            <a:spLocks noGrp="1"/>
          </p:cNvSpPr>
          <p:nvPr>
            <p:ph type="body" sz="quarter" idx="13" hasCustomPrompt="1"/>
          </p:nvPr>
        </p:nvSpPr>
        <p:spPr>
          <a:xfrm>
            <a:off x="6082146" y="1772516"/>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2 Answer</a:t>
            </a:r>
          </a:p>
        </p:txBody>
      </p:sp>
      <p:sp>
        <p:nvSpPr>
          <p:cNvPr id="15" name="Text Placeholder 6">
            <a:extLst>
              <a:ext uri="{FF2B5EF4-FFF2-40B4-BE49-F238E27FC236}">
                <a16:creationId xmlns:a16="http://schemas.microsoft.com/office/drawing/2014/main" id="{150AD189-8FB7-004F-BADA-443B45F90107}"/>
              </a:ext>
            </a:extLst>
          </p:cNvPr>
          <p:cNvSpPr>
            <a:spLocks noGrp="1"/>
          </p:cNvSpPr>
          <p:nvPr>
            <p:ph type="body" sz="quarter" idx="14" hasCustomPrompt="1"/>
          </p:nvPr>
        </p:nvSpPr>
        <p:spPr>
          <a:xfrm>
            <a:off x="463638" y="2915518"/>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3 Prompt</a:t>
            </a:r>
          </a:p>
        </p:txBody>
      </p:sp>
      <p:sp>
        <p:nvSpPr>
          <p:cNvPr id="16" name="Text Placeholder 6">
            <a:extLst>
              <a:ext uri="{FF2B5EF4-FFF2-40B4-BE49-F238E27FC236}">
                <a16:creationId xmlns:a16="http://schemas.microsoft.com/office/drawing/2014/main" id="{0080755A-C414-A443-AEE6-309858C13B6B}"/>
              </a:ext>
            </a:extLst>
          </p:cNvPr>
          <p:cNvSpPr>
            <a:spLocks noGrp="1"/>
          </p:cNvSpPr>
          <p:nvPr>
            <p:ph type="body" sz="quarter" idx="15" hasCustomPrompt="1"/>
          </p:nvPr>
        </p:nvSpPr>
        <p:spPr>
          <a:xfrm>
            <a:off x="6084312" y="2915518"/>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3 Answer</a:t>
            </a:r>
          </a:p>
        </p:txBody>
      </p:sp>
      <p:sp>
        <p:nvSpPr>
          <p:cNvPr id="17" name="Text Placeholder 6">
            <a:extLst>
              <a:ext uri="{FF2B5EF4-FFF2-40B4-BE49-F238E27FC236}">
                <a16:creationId xmlns:a16="http://schemas.microsoft.com/office/drawing/2014/main" id="{8EE5F250-1285-364A-9B51-4992C3B9648C}"/>
              </a:ext>
            </a:extLst>
          </p:cNvPr>
          <p:cNvSpPr>
            <a:spLocks noGrp="1"/>
          </p:cNvSpPr>
          <p:nvPr>
            <p:ph type="body" sz="quarter" idx="16" hasCustomPrompt="1"/>
          </p:nvPr>
        </p:nvSpPr>
        <p:spPr>
          <a:xfrm>
            <a:off x="463638" y="4058520"/>
            <a:ext cx="5468274"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4 Prompt</a:t>
            </a:r>
          </a:p>
        </p:txBody>
      </p:sp>
      <p:sp>
        <p:nvSpPr>
          <p:cNvPr id="18" name="Text Placeholder 6">
            <a:extLst>
              <a:ext uri="{FF2B5EF4-FFF2-40B4-BE49-F238E27FC236}">
                <a16:creationId xmlns:a16="http://schemas.microsoft.com/office/drawing/2014/main" id="{ABA7D02D-F852-C34C-A9D7-43FAD589FDDC}"/>
              </a:ext>
            </a:extLst>
          </p:cNvPr>
          <p:cNvSpPr>
            <a:spLocks noGrp="1"/>
          </p:cNvSpPr>
          <p:nvPr>
            <p:ph type="body" sz="quarter" idx="17" hasCustomPrompt="1"/>
          </p:nvPr>
        </p:nvSpPr>
        <p:spPr>
          <a:xfrm>
            <a:off x="6084312" y="4058520"/>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4 Answer</a:t>
            </a:r>
          </a:p>
        </p:txBody>
      </p:sp>
      <p:sp>
        <p:nvSpPr>
          <p:cNvPr id="19" name="Text Placeholder 6">
            <a:extLst>
              <a:ext uri="{FF2B5EF4-FFF2-40B4-BE49-F238E27FC236}">
                <a16:creationId xmlns:a16="http://schemas.microsoft.com/office/drawing/2014/main" id="{3AD7ABAC-DEEC-0247-9C2C-4E48848B3625}"/>
              </a:ext>
            </a:extLst>
          </p:cNvPr>
          <p:cNvSpPr>
            <a:spLocks noGrp="1"/>
          </p:cNvSpPr>
          <p:nvPr>
            <p:ph type="body" sz="quarter" idx="18" hasCustomPrompt="1"/>
          </p:nvPr>
        </p:nvSpPr>
        <p:spPr>
          <a:xfrm>
            <a:off x="463638" y="5201522"/>
            <a:ext cx="5466108"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2F556E"/>
                </a:solidFill>
                <a:latin typeface="Century Gothic" panose="020B0502020202020204" pitchFamily="34" charset="0"/>
              </a:defRPr>
            </a:lvl1pPr>
          </a:lstStyle>
          <a:p>
            <a:pPr lvl="0"/>
            <a:r>
              <a:rPr lang="en-US"/>
              <a:t>5 Prompt</a:t>
            </a:r>
          </a:p>
        </p:txBody>
      </p:sp>
      <p:sp>
        <p:nvSpPr>
          <p:cNvPr id="20" name="Text Placeholder 6">
            <a:extLst>
              <a:ext uri="{FF2B5EF4-FFF2-40B4-BE49-F238E27FC236}">
                <a16:creationId xmlns:a16="http://schemas.microsoft.com/office/drawing/2014/main" id="{7B0F39A9-DDFC-AE41-83EF-81046953EF6B}"/>
              </a:ext>
            </a:extLst>
          </p:cNvPr>
          <p:cNvSpPr>
            <a:spLocks noGrp="1"/>
          </p:cNvSpPr>
          <p:nvPr>
            <p:ph type="body" sz="quarter" idx="19" hasCustomPrompt="1"/>
          </p:nvPr>
        </p:nvSpPr>
        <p:spPr>
          <a:xfrm>
            <a:off x="6082146" y="5201522"/>
            <a:ext cx="5777345" cy="1000126"/>
          </a:xfrm>
          <a:prstGeom prst="rect">
            <a:avLst/>
          </a:prstGeo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5400" b="1" i="0">
                <a:solidFill>
                  <a:srgbClr val="FBCA58"/>
                </a:solidFill>
                <a:latin typeface="Century Gothic" panose="020B0502020202020204" pitchFamily="34" charset="0"/>
              </a:defRPr>
            </a:lvl1pPr>
          </a:lstStyle>
          <a:p>
            <a:pPr lvl="0"/>
            <a:r>
              <a:rPr lang="en-US"/>
              <a:t>5 Answer</a:t>
            </a:r>
          </a:p>
        </p:txBody>
      </p:sp>
    </p:spTree>
    <p:extLst>
      <p:ext uri="{BB962C8B-B14F-4D97-AF65-F5344CB8AC3E}">
        <p14:creationId xmlns:p14="http://schemas.microsoft.com/office/powerpoint/2010/main" val="12210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1" presetClass="entr" presetSubtype="0" fill="hold" nodeType="clickEffect">
                  <p:stCondLst>
                    <p:cond delay="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12" grpId="0" build="p">
        <p:tmplLst>
          <p:tmpl lvl="1">
            <p:tnLst>
              <p:par>
                <p:cTn presetID="1"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childTnLst>
                </p:cTn>
              </p:par>
            </p:tnLst>
          </p:tmpl>
        </p:tmplLst>
      </p:bldP>
      <p:bldP spid="13" grpId="0" build="p">
        <p:tmplLst>
          <p:tmpl lvl="1">
            <p:tnLst>
              <p:par>
                <p:cTn presetID="1"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childTnLst>
                </p:cTn>
              </p:par>
            </p:tnLst>
          </p:tmpl>
        </p:tmplLst>
      </p:bldP>
      <p:bldP spid="14" grpId="0" build="p">
        <p:tmplLst>
          <p:tmpl lvl="1">
            <p:tnLst>
              <p:par>
                <p:cTn presetID="1"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childTnLst>
                </p:cTn>
              </p:par>
            </p:tnLst>
          </p:tmpl>
        </p:tmplLst>
      </p:bldP>
      <p:bldP spid="15" grpId="0" build="p">
        <p:tmplLst>
          <p:tmpl lvl="1">
            <p:tnLst>
              <p:par>
                <p:cTn presetID="1"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childTnLst>
                </p:cTn>
              </p:par>
            </p:tnLst>
          </p:tmpl>
        </p:tmplLst>
      </p:bldP>
      <p:bldP spid="16" grpId="0" build="p">
        <p:tmplLst>
          <p:tmpl lvl="1">
            <p:tnLst>
              <p:par>
                <p:cTn presetID="1" presetClass="entr" presetSubtype="0" fill="hold" nodeType="clickEffect">
                  <p:stCondLst>
                    <p:cond delay="0"/>
                  </p:stCondLst>
                  <p:childTnLst>
                    <p:set>
                      <p:cBhvr>
                        <p:cTn dur="1" fill="hold">
                          <p:stCondLst>
                            <p:cond delay="0"/>
                          </p:stCondLst>
                        </p:cTn>
                        <p:tgtEl>
                          <p:spTgt spid="16"/>
                        </p:tgtEl>
                        <p:attrNameLst>
                          <p:attrName>style.visibility</p:attrName>
                        </p:attrNameLst>
                      </p:cBhvr>
                      <p:to>
                        <p:strVal val="visible"/>
                      </p:to>
                    </p:set>
                  </p:childTnLst>
                </p:cTn>
              </p:par>
            </p:tnLst>
          </p:tmpl>
        </p:tmplLst>
      </p:bldP>
      <p:bldP spid="17" grpId="0" build="p">
        <p:tmplLst>
          <p:tmpl lvl="1">
            <p:tnLst>
              <p:par>
                <p:cTn presetID="1" presetClass="entr" presetSubtype="0" fill="hold" nodeType="clickEffect">
                  <p:stCondLst>
                    <p:cond delay="0"/>
                  </p:stCondLst>
                  <p:childTnLst>
                    <p:set>
                      <p:cBhvr>
                        <p:cTn dur="1" fill="hold">
                          <p:stCondLst>
                            <p:cond delay="0"/>
                          </p:stCondLst>
                        </p:cTn>
                        <p:tgtEl>
                          <p:spTgt spid="17"/>
                        </p:tgtEl>
                        <p:attrNameLst>
                          <p:attrName>style.visibility</p:attrName>
                        </p:attrNameLst>
                      </p:cBhvr>
                      <p:to>
                        <p:strVal val="visible"/>
                      </p:to>
                    </p:set>
                  </p:childTnLst>
                </p:cTn>
              </p:par>
            </p:tnLst>
          </p:tmpl>
        </p:tmplLst>
      </p:bldP>
      <p:bldP spid="18" grpId="0" build="p">
        <p:tmplLst>
          <p:tmpl lvl="1">
            <p:tnLst>
              <p:par>
                <p:cTn presetID="1" presetClass="entr" presetSubtype="0" fill="hold" nodeType="clickEffect">
                  <p:stCondLst>
                    <p:cond delay="0"/>
                  </p:stCondLst>
                  <p:childTnLst>
                    <p:set>
                      <p:cBhvr>
                        <p:cTn dur="1" fill="hold">
                          <p:stCondLst>
                            <p:cond delay="0"/>
                          </p:stCondLst>
                        </p:cTn>
                        <p:tgtEl>
                          <p:spTgt spid="18"/>
                        </p:tgtEl>
                        <p:attrNameLst>
                          <p:attrName>style.visibility</p:attrName>
                        </p:attrNameLst>
                      </p:cBhvr>
                      <p:to>
                        <p:strVal val="visible"/>
                      </p:to>
                    </p:set>
                  </p:childTnLst>
                </p:cTn>
              </p:par>
            </p:tnLst>
          </p:tmpl>
        </p:tmplLst>
      </p:bldP>
      <p:bldP spid="19" grpId="0" build="p">
        <p:tmplLst>
          <p:tmpl lvl="1">
            <p:tnLst>
              <p:par>
                <p:cTn presetID="1"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childTnLst>
                </p:cTn>
              </p:par>
            </p:tnLst>
          </p:tmpl>
        </p:tmplLst>
      </p:bldP>
      <p:bldP spid="20" grpId="0" build="p">
        <p:tmplLst>
          <p:tmpl lvl="1">
            <p:tnLst>
              <p:par>
                <p:cTn presetID="1" presetClass="entr" presetSubtype="0" fill="hold" nodeType="clickEffect">
                  <p:stCondLst>
                    <p:cond delay="0"/>
                  </p:stCondLst>
                  <p:childTnLst>
                    <p:set>
                      <p:cBhvr>
                        <p:cTn dur="1" fill="hold">
                          <p:stCondLst>
                            <p:cond delay="0"/>
                          </p:stCondLst>
                        </p:cTn>
                        <p:tgtEl>
                          <p:spTgt spid="20"/>
                        </p:tgtEl>
                        <p:attrNameLst>
                          <p:attrName>style.visibility</p:attrName>
                        </p:attrNameLst>
                      </p:cBhvr>
                      <p:to>
                        <p:strVal val="visible"/>
                      </p:to>
                    </p:se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R) Recite">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06066"/>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Recite</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58432"/>
            <a:ext cx="8954305" cy="1914525"/>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Go over the steps they already know from this unit, or from relevant prior knowledge.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1007288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R) Recall">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5CFC19F9-C449-6E4C-AC32-E587C71AC835}"/>
              </a:ext>
            </a:extLst>
          </p:cNvPr>
          <p:cNvSpPr txBox="1"/>
          <p:nvPr userDrawn="1"/>
        </p:nvSpPr>
        <p:spPr>
          <a:xfrm>
            <a:off x="295275" y="219714"/>
            <a:ext cx="1533525" cy="352426"/>
          </a:xfrm>
          <a:prstGeom prst="rect">
            <a:avLst/>
          </a:prstGeom>
          <a:solidFill>
            <a:srgbClr val="2E546D"/>
          </a:solidFill>
        </p:spPr>
        <p:txBody>
          <a:bodyPr wrap="square" rtlCol="0" anchor="ctr">
            <a:noAutofit/>
          </a:bodyPr>
          <a:lstStyle/>
          <a:p>
            <a:pPr algn="l"/>
            <a:r>
              <a:rPr lang="en-US" sz="1600" b="1" i="0">
                <a:solidFill>
                  <a:srgbClr val="FBCA58"/>
                </a:solidFill>
                <a:latin typeface="Century Gothic" panose="020B0502020202020204" pitchFamily="34" charset="0"/>
                <a:cs typeface="Futura Medium" panose="020B0602020204020303" pitchFamily="34" charset="-79"/>
              </a:rPr>
              <a:t>Recall</a:t>
            </a:r>
          </a:p>
        </p:txBody>
      </p:sp>
      <p:sp>
        <p:nvSpPr>
          <p:cNvPr id="50" name="TextBox 49">
            <a:extLst>
              <a:ext uri="{FF2B5EF4-FFF2-40B4-BE49-F238E27FC236}">
                <a16:creationId xmlns:a16="http://schemas.microsoft.com/office/drawing/2014/main" id="{35595EE4-C677-3149-AF01-E78433EE681A}"/>
              </a:ext>
            </a:extLst>
          </p:cNvPr>
          <p:cNvSpPr txBox="1"/>
          <p:nvPr userDrawn="1"/>
        </p:nvSpPr>
        <p:spPr>
          <a:xfrm>
            <a:off x="10195560" y="1010412"/>
            <a:ext cx="0" cy="0"/>
          </a:xfrm>
          <a:prstGeom prst="rect">
            <a:avLst/>
          </a:prstGeom>
          <a:solidFill>
            <a:srgbClr val="3B8CC1"/>
          </a:solidFill>
        </p:spPr>
        <p:txBody>
          <a:bodyPr wrap="none" rtlCol="0" anchor="ctr">
            <a:noAutofit/>
          </a:bodyPr>
          <a:lstStyle/>
          <a:p>
            <a:pPr algn="l"/>
            <a:endParaRPr lang="en-US" b="1">
              <a:solidFill>
                <a:schemeClr val="bg1"/>
              </a:solidFill>
              <a:latin typeface="Futura Medium" panose="020B0602020204020303" pitchFamily="34" charset="-79"/>
              <a:cs typeface="Futura Medium" panose="020B0602020204020303" pitchFamily="34" charset="-79"/>
            </a:endParaRPr>
          </a:p>
        </p:txBody>
      </p:sp>
      <p:sp>
        <p:nvSpPr>
          <p:cNvPr id="3" name="TextBox 2">
            <a:extLst>
              <a:ext uri="{FF2B5EF4-FFF2-40B4-BE49-F238E27FC236}">
                <a16:creationId xmlns:a16="http://schemas.microsoft.com/office/drawing/2014/main" id="{07EB367B-52EA-4644-B6D4-E73CA3E3B133}"/>
              </a:ext>
            </a:extLst>
          </p:cNvPr>
          <p:cNvSpPr txBox="1"/>
          <p:nvPr userDrawn="1"/>
        </p:nvSpPr>
        <p:spPr>
          <a:xfrm>
            <a:off x="757646" y="3929307"/>
            <a:ext cx="0" cy="0"/>
          </a:xfrm>
          <a:prstGeom prst="rect">
            <a:avLst/>
          </a:prstGeom>
          <a:noFill/>
          <a:ln>
            <a:noFill/>
          </a:ln>
        </p:spPr>
        <p:txBody>
          <a:bodyPr wrap="none" rtlCol="0" anchor="t" anchorCtr="0">
            <a:normAutofit fontScale="25000" lnSpcReduction="20000"/>
          </a:bodyPr>
          <a:lstStyle/>
          <a:p>
            <a:pPr algn="l"/>
            <a:endParaRPr lang="en-US" sz="4000">
              <a:latin typeface="Futura Medium" panose="020B0602020204020303" pitchFamily="34" charset="-79"/>
              <a:cs typeface="Futura Medium" panose="020B0602020204020303" pitchFamily="34" charset="-79"/>
            </a:endParaRPr>
          </a:p>
        </p:txBody>
      </p:sp>
      <p:sp>
        <p:nvSpPr>
          <p:cNvPr id="7" name="Text Placeholder 6">
            <a:extLst>
              <a:ext uri="{FF2B5EF4-FFF2-40B4-BE49-F238E27FC236}">
                <a16:creationId xmlns:a16="http://schemas.microsoft.com/office/drawing/2014/main" id="{68A31BEC-9629-5845-BC1B-A05D57DC0304}"/>
              </a:ext>
            </a:extLst>
          </p:cNvPr>
          <p:cNvSpPr>
            <a:spLocks noGrp="1"/>
          </p:cNvSpPr>
          <p:nvPr>
            <p:ph type="body" sz="quarter" idx="10" hasCustomPrompt="1"/>
          </p:nvPr>
        </p:nvSpPr>
        <p:spPr>
          <a:xfrm>
            <a:off x="399245" y="684190"/>
            <a:ext cx="8954305" cy="1900238"/>
          </a:xfrm>
          <a:prstGeom prst="rect">
            <a:avLst/>
          </a:prstGeo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800" b="1" i="0">
                <a:latin typeface="Century Gothic" panose="020B0502020202020204" pitchFamily="34" charset="0"/>
              </a:defRPr>
            </a:lvl1pPr>
          </a:lstStyle>
          <a:p>
            <a:pPr lvl="0"/>
            <a:r>
              <a:rPr lang="en-US"/>
              <a:t>Practicing the steps they already know together. This should be guided practice. </a:t>
            </a:r>
          </a:p>
          <a:p>
            <a:pPr lvl="0"/>
            <a:endParaRPr lang="en-US"/>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Click to add text. Delete textbox if unneeded.  </a:t>
            </a:r>
          </a:p>
        </p:txBody>
      </p:sp>
    </p:spTree>
    <p:extLst>
      <p:ext uri="{BB962C8B-B14F-4D97-AF65-F5344CB8AC3E}">
        <p14:creationId xmlns:p14="http://schemas.microsoft.com/office/powerpoint/2010/main" val="1294523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image" Target="../media/image1.jpeg"/><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ACB8789-C5D7-6249-9847-EB3816E191ED}"/>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86F1C9-C15E-0448-B006-3ECFAB54CD2D}"/>
              </a:ext>
            </a:extLst>
          </p:cNvPr>
          <p:cNvSpPr/>
          <p:nvPr userDrawn="1"/>
        </p:nvSpPr>
        <p:spPr>
          <a:xfrm>
            <a:off x="0" y="221673"/>
            <a:ext cx="12191999" cy="64146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4F9A874-5CE1-8647-AFA9-BD43474DD64E}"/>
              </a:ext>
            </a:extLst>
          </p:cNvPr>
          <p:cNvPicPr>
            <a:picLocks noChangeAspect="1"/>
          </p:cNvPicPr>
          <p:nvPr userDrawn="1"/>
        </p:nvPicPr>
        <p:blipFill>
          <a:blip r:embed="rId17"/>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4030593586"/>
      </p:ext>
    </p:extLst>
  </p:cSld>
  <p:clrMap bg1="lt1" tx1="dk1" bg2="lt2" tx2="dk2" accent1="accent1" accent2="accent2" accent3="accent3" accent4="accent4" accent5="accent5" accent6="accent6" hlink="hlink" folHlink="folHlink"/>
  <p:sldLayoutIdLst>
    <p:sldLayoutId id="2147484258" r:id="rId1"/>
    <p:sldLayoutId id="2147484233" r:id="rId2"/>
    <p:sldLayoutId id="2147484234" r:id="rId3"/>
    <p:sldLayoutId id="2147484235" r:id="rId4"/>
    <p:sldLayoutId id="2147484236" r:id="rId5"/>
    <p:sldLayoutId id="2147484257" r:id="rId6"/>
    <p:sldLayoutId id="2147484255" r:id="rId7"/>
    <p:sldLayoutId id="2147484237" r:id="rId8"/>
    <p:sldLayoutId id="2147484238" r:id="rId9"/>
    <p:sldLayoutId id="2147484239" r:id="rId10"/>
    <p:sldLayoutId id="2147484240" r:id="rId11"/>
    <p:sldLayoutId id="2147484292" r:id="rId12"/>
    <p:sldLayoutId id="2147484296" r:id="rId13"/>
    <p:sldLayoutId id="2147484297" r:id="rId14"/>
    <p:sldLayoutId id="2147484298"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3AA52D-1531-D74F-B0A5-6078D4C9110F}"/>
              </a:ext>
            </a:extLst>
          </p:cNvPr>
          <p:cNvSpPr/>
          <p:nvPr userDrawn="1"/>
        </p:nvSpPr>
        <p:spPr>
          <a:xfrm>
            <a:off x="0" y="0"/>
            <a:ext cx="12192000" cy="6858000"/>
          </a:xfrm>
          <a:prstGeom prst="rect">
            <a:avLst/>
          </a:prstGeom>
          <a:solidFill>
            <a:srgbClr val="2E5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BC489FE-D005-E249-B3C3-A41B78A14714}"/>
              </a:ext>
            </a:extLst>
          </p:cNvPr>
          <p:cNvSpPr/>
          <p:nvPr userDrawn="1"/>
        </p:nvSpPr>
        <p:spPr>
          <a:xfrm>
            <a:off x="0" y="221672"/>
            <a:ext cx="12192000" cy="63728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DC76C98-0227-3747-80B1-ED384456CDE8}"/>
              </a:ext>
            </a:extLst>
          </p:cNvPr>
          <p:cNvPicPr>
            <a:picLocks noChangeAspect="1"/>
          </p:cNvPicPr>
          <p:nvPr userDrawn="1"/>
        </p:nvPicPr>
        <p:blipFill>
          <a:blip r:embed="rId18"/>
          <a:stretch>
            <a:fillRect/>
          </a:stretch>
        </p:blipFill>
        <p:spPr>
          <a:xfrm>
            <a:off x="10640451" y="6085119"/>
            <a:ext cx="1168470" cy="509380"/>
          </a:xfrm>
          <a:prstGeom prst="rect">
            <a:avLst/>
          </a:prstGeom>
        </p:spPr>
      </p:pic>
    </p:spTree>
    <p:extLst>
      <p:ext uri="{BB962C8B-B14F-4D97-AF65-F5344CB8AC3E}">
        <p14:creationId xmlns:p14="http://schemas.microsoft.com/office/powerpoint/2010/main" val="288887113"/>
      </p:ext>
    </p:extLst>
  </p:cSld>
  <p:clrMap bg1="lt1" tx1="dk1" bg2="lt2" tx2="dk2" accent1="accent1" accent2="accent2" accent3="accent3" accent4="accent4" accent5="accent5" accent6="accent6" hlink="hlink" folHlink="folHlink"/>
  <p:sldLayoutIdLst>
    <p:sldLayoutId id="2147484294" r:id="rId1"/>
    <p:sldLayoutId id="2147484295" r:id="rId2"/>
    <p:sldLayoutId id="2147484288" r:id="rId3"/>
    <p:sldLayoutId id="2147484275" r:id="rId4"/>
    <p:sldLayoutId id="2147484276" r:id="rId5"/>
    <p:sldLayoutId id="2147484293" r:id="rId6"/>
    <p:sldLayoutId id="2147484277" r:id="rId7"/>
    <p:sldLayoutId id="2147484278" r:id="rId8"/>
    <p:sldLayoutId id="2147484279" r:id="rId9"/>
    <p:sldLayoutId id="2147484280" r:id="rId10"/>
    <p:sldLayoutId id="2147484281" r:id="rId11"/>
    <p:sldLayoutId id="2147484282" r:id="rId12"/>
    <p:sldLayoutId id="2147484283" r:id="rId13"/>
    <p:sldLayoutId id="2147484284" r:id="rId14"/>
    <p:sldLayoutId id="2147484285" r:id="rId15"/>
    <p:sldLayoutId id="214748428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27.xml"/><Relationship Id="rId6" Type="http://schemas.openxmlformats.org/officeDocument/2006/relationships/image" Target="../media/image13.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2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26.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26.xml"/><Relationship Id="rId5" Type="http://schemas.openxmlformats.org/officeDocument/2006/relationships/image" Target="../media/image32.png"/><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3.png"/><Relationship Id="rId4"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6.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4"/>
          </p:nvPr>
        </p:nvSpPr>
        <p:spPr/>
        <p:txBody>
          <a:bodyPr>
            <a:noAutofit/>
          </a:bodyPr>
          <a:lstStyle/>
          <a:p>
            <a:r>
              <a:rPr lang="en-AU" sz="2400"/>
              <a:t>Do Now</a:t>
            </a:r>
          </a:p>
        </p:txBody>
      </p:sp>
      <p:sp>
        <p:nvSpPr>
          <p:cNvPr id="3" name="Text Placeholder 2">
            <a:extLst>
              <a:ext uri="{FF2B5EF4-FFF2-40B4-BE49-F238E27FC236}">
                <a16:creationId xmlns:a16="http://schemas.microsoft.com/office/drawing/2014/main" id="{EB827A3B-029D-4755-BCC8-9086AED23745}"/>
              </a:ext>
            </a:extLst>
          </p:cNvPr>
          <p:cNvSpPr>
            <a:spLocks noGrp="1"/>
          </p:cNvSpPr>
          <p:nvPr>
            <p:ph type="body" sz="quarter" idx="15"/>
          </p:nvPr>
        </p:nvSpPr>
        <p:spPr>
          <a:xfrm>
            <a:off x="295276" y="714171"/>
            <a:ext cx="8343398" cy="1008103"/>
          </a:xfrm>
        </p:spPr>
        <p:txBody>
          <a:bodyPr/>
          <a:lstStyle/>
          <a:p>
            <a:r>
              <a:rPr lang="en-US" sz="2400" b="0" dirty="0"/>
              <a:t>Two people were making a cup of coffee – Michael made his coffee by adding instant coffee to the water, then putting it in the microwave. Mark, horrified, instead added boiling water straight to the </a:t>
            </a:r>
            <a:r>
              <a:rPr lang="en-US" sz="2400" b="0"/>
              <a:t>instant coffee.</a:t>
            </a:r>
            <a:endParaRPr lang="en-US" sz="2400" b="0" dirty="0"/>
          </a:p>
          <a:p>
            <a:r>
              <a:rPr lang="en-US" sz="2400" b="0" dirty="0"/>
              <a:t>Michael noticed that Mark’s beans instantly dissolved, whereas his only dissolved after the cup came out of the microwave.</a:t>
            </a:r>
          </a:p>
          <a:p>
            <a:r>
              <a:rPr lang="en-US" sz="2400" b="0" dirty="0"/>
              <a:t>In your books, identify:</a:t>
            </a:r>
          </a:p>
          <a:p>
            <a:pPr marL="514350" indent="-514350">
              <a:buAutoNum type="arabicPeriod"/>
            </a:pPr>
            <a:r>
              <a:rPr lang="en-US" sz="2400" b="0" dirty="0"/>
              <a:t>One question you might want to test after learning this.</a:t>
            </a:r>
          </a:p>
          <a:p>
            <a:pPr marL="514350" indent="-514350">
              <a:buAutoNum type="arabicPeriod"/>
            </a:pPr>
            <a:r>
              <a:rPr lang="en-US" sz="2400" b="0" dirty="0"/>
              <a:t>Your hypothesis that would accompany this question.</a:t>
            </a:r>
          </a:p>
          <a:p>
            <a:pPr marL="514350" indent="-514350">
              <a:buAutoNum type="arabicPeriod"/>
            </a:pPr>
            <a:r>
              <a:rPr lang="en-US" sz="2400" b="0" dirty="0"/>
              <a:t>An experiment you could run to determine if your hypothesis is right or wrong.</a:t>
            </a:r>
          </a:p>
        </p:txBody>
      </p:sp>
      <p:pic>
        <p:nvPicPr>
          <p:cNvPr id="1026" name="Picture 2">
            <a:extLst>
              <a:ext uri="{FF2B5EF4-FFF2-40B4-BE49-F238E27FC236}">
                <a16:creationId xmlns:a16="http://schemas.microsoft.com/office/drawing/2014/main" id="{A2586537-8760-E6CC-0D9E-38902B6002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198" r="19230"/>
          <a:stretch/>
        </p:blipFill>
        <p:spPr bwMode="auto">
          <a:xfrm>
            <a:off x="8638674" y="714171"/>
            <a:ext cx="3553326" cy="3505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468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pPr algn="l"/>
            <a:r>
              <a:rPr lang="en-GB" sz="1800"/>
              <a:t>Describe forces as a push, pull, or twist </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r>
              <a:rPr lang="en-GB" b="0"/>
              <a:t>Which two images show the force </a:t>
            </a:r>
            <a:r>
              <a:rPr lang="en-GB"/>
              <a:t>push</a:t>
            </a:r>
            <a:r>
              <a:rPr lang="en-GB" b="0"/>
              <a:t>?</a:t>
            </a:r>
          </a:p>
        </p:txBody>
      </p:sp>
      <p:pic>
        <p:nvPicPr>
          <p:cNvPr id="4" name="Google Shape;220;p35">
            <a:extLst>
              <a:ext uri="{FF2B5EF4-FFF2-40B4-BE49-F238E27FC236}">
                <a16:creationId xmlns:a16="http://schemas.microsoft.com/office/drawing/2014/main" id="{84491DDC-12C7-3BCD-3C9E-061E59CC5CA2}"/>
              </a:ext>
            </a:extLst>
          </p:cNvPr>
          <p:cNvPicPr preferRelativeResize="0"/>
          <p:nvPr/>
        </p:nvPicPr>
        <p:blipFill>
          <a:blip r:embed="rId2">
            <a:alphaModFix/>
          </a:blip>
          <a:stretch>
            <a:fillRect/>
          </a:stretch>
        </p:blipFill>
        <p:spPr>
          <a:xfrm>
            <a:off x="2516513" y="2000815"/>
            <a:ext cx="1114425" cy="1485900"/>
          </a:xfrm>
          <a:prstGeom prst="rect">
            <a:avLst/>
          </a:prstGeom>
          <a:noFill/>
          <a:ln>
            <a:noFill/>
          </a:ln>
        </p:spPr>
      </p:pic>
      <p:pic>
        <p:nvPicPr>
          <p:cNvPr id="5" name="Google Shape;221;p35">
            <a:extLst>
              <a:ext uri="{FF2B5EF4-FFF2-40B4-BE49-F238E27FC236}">
                <a16:creationId xmlns:a16="http://schemas.microsoft.com/office/drawing/2014/main" id="{9C23ACBD-C9DC-7832-EC99-709D01F8D00A}"/>
              </a:ext>
            </a:extLst>
          </p:cNvPr>
          <p:cNvPicPr preferRelativeResize="0"/>
          <p:nvPr/>
        </p:nvPicPr>
        <p:blipFill>
          <a:blip r:embed="rId3">
            <a:alphaModFix/>
          </a:blip>
          <a:stretch>
            <a:fillRect/>
          </a:stretch>
        </p:blipFill>
        <p:spPr>
          <a:xfrm>
            <a:off x="4674263" y="1948428"/>
            <a:ext cx="1590675" cy="1590675"/>
          </a:xfrm>
          <a:prstGeom prst="rect">
            <a:avLst/>
          </a:prstGeom>
          <a:noFill/>
          <a:ln>
            <a:noFill/>
          </a:ln>
        </p:spPr>
      </p:pic>
      <p:pic>
        <p:nvPicPr>
          <p:cNvPr id="6" name="Google Shape;222;p35">
            <a:extLst>
              <a:ext uri="{FF2B5EF4-FFF2-40B4-BE49-F238E27FC236}">
                <a16:creationId xmlns:a16="http://schemas.microsoft.com/office/drawing/2014/main" id="{2903EF79-91C2-D501-0417-5CDC7E0371E8}"/>
              </a:ext>
            </a:extLst>
          </p:cNvPr>
          <p:cNvPicPr preferRelativeResize="0"/>
          <p:nvPr/>
        </p:nvPicPr>
        <p:blipFill>
          <a:blip r:embed="rId4">
            <a:alphaModFix/>
          </a:blip>
          <a:stretch>
            <a:fillRect/>
          </a:stretch>
        </p:blipFill>
        <p:spPr>
          <a:xfrm>
            <a:off x="6543488" y="2272290"/>
            <a:ext cx="2105025" cy="1266825"/>
          </a:xfrm>
          <a:prstGeom prst="rect">
            <a:avLst/>
          </a:prstGeom>
          <a:noFill/>
          <a:ln>
            <a:noFill/>
          </a:ln>
        </p:spPr>
      </p:pic>
      <p:pic>
        <p:nvPicPr>
          <p:cNvPr id="7" name="Google Shape;223;p35">
            <a:extLst>
              <a:ext uri="{FF2B5EF4-FFF2-40B4-BE49-F238E27FC236}">
                <a16:creationId xmlns:a16="http://schemas.microsoft.com/office/drawing/2014/main" id="{9CDA6948-1F1F-9C9D-4BEC-BA178389D8A9}"/>
              </a:ext>
            </a:extLst>
          </p:cNvPr>
          <p:cNvPicPr preferRelativeResize="0"/>
          <p:nvPr/>
        </p:nvPicPr>
        <p:blipFill>
          <a:blip r:embed="rId5">
            <a:alphaModFix/>
          </a:blip>
          <a:stretch>
            <a:fillRect/>
          </a:stretch>
        </p:blipFill>
        <p:spPr>
          <a:xfrm>
            <a:off x="6264938" y="3579540"/>
            <a:ext cx="1609725" cy="1857375"/>
          </a:xfrm>
          <a:prstGeom prst="rect">
            <a:avLst/>
          </a:prstGeom>
          <a:noFill/>
          <a:ln>
            <a:noFill/>
          </a:ln>
        </p:spPr>
      </p:pic>
      <p:pic>
        <p:nvPicPr>
          <p:cNvPr id="8" name="Google Shape;224;p35">
            <a:extLst>
              <a:ext uri="{FF2B5EF4-FFF2-40B4-BE49-F238E27FC236}">
                <a16:creationId xmlns:a16="http://schemas.microsoft.com/office/drawing/2014/main" id="{FA018CC2-E9DB-6A54-17E8-816E4070CB95}"/>
              </a:ext>
            </a:extLst>
          </p:cNvPr>
          <p:cNvPicPr preferRelativeResize="0"/>
          <p:nvPr/>
        </p:nvPicPr>
        <p:blipFill>
          <a:blip r:embed="rId6">
            <a:alphaModFix/>
          </a:blip>
          <a:stretch>
            <a:fillRect/>
          </a:stretch>
        </p:blipFill>
        <p:spPr>
          <a:xfrm>
            <a:off x="3293613" y="3766253"/>
            <a:ext cx="1787475" cy="1483941"/>
          </a:xfrm>
          <a:prstGeom prst="rect">
            <a:avLst/>
          </a:prstGeom>
          <a:noFill/>
          <a:ln>
            <a:noFill/>
          </a:ln>
        </p:spPr>
      </p:pic>
      <p:sp>
        <p:nvSpPr>
          <p:cNvPr id="9" name="Google Shape;225;p35">
            <a:extLst>
              <a:ext uri="{FF2B5EF4-FFF2-40B4-BE49-F238E27FC236}">
                <a16:creationId xmlns:a16="http://schemas.microsoft.com/office/drawing/2014/main" id="{262F8B66-16B8-EF77-EB59-721F728F6B0D}"/>
              </a:ext>
            </a:extLst>
          </p:cNvPr>
          <p:cNvSpPr txBox="1"/>
          <p:nvPr/>
        </p:nvSpPr>
        <p:spPr>
          <a:xfrm>
            <a:off x="2412213" y="3303640"/>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1</a:t>
            </a:r>
            <a:endParaRPr sz="1800" b="1">
              <a:latin typeface="Century Gothic"/>
              <a:ea typeface="Century Gothic"/>
              <a:cs typeface="Century Gothic"/>
              <a:sym typeface="Century Gothic"/>
            </a:endParaRPr>
          </a:p>
        </p:txBody>
      </p:sp>
      <p:sp>
        <p:nvSpPr>
          <p:cNvPr id="10" name="Google Shape;226;p35">
            <a:extLst>
              <a:ext uri="{FF2B5EF4-FFF2-40B4-BE49-F238E27FC236}">
                <a16:creationId xmlns:a16="http://schemas.microsoft.com/office/drawing/2014/main" id="{E2D48EE3-1E94-FF98-822A-36BBCA8224CC}"/>
              </a:ext>
            </a:extLst>
          </p:cNvPr>
          <p:cNvSpPr txBox="1"/>
          <p:nvPr/>
        </p:nvSpPr>
        <p:spPr>
          <a:xfrm>
            <a:off x="4873913" y="3418390"/>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2</a:t>
            </a:r>
            <a:endParaRPr sz="1800" b="1">
              <a:latin typeface="Century Gothic"/>
              <a:ea typeface="Century Gothic"/>
              <a:cs typeface="Century Gothic"/>
              <a:sym typeface="Century Gothic"/>
            </a:endParaRPr>
          </a:p>
        </p:txBody>
      </p:sp>
      <p:sp>
        <p:nvSpPr>
          <p:cNvPr id="11" name="Google Shape;227;p35">
            <a:extLst>
              <a:ext uri="{FF2B5EF4-FFF2-40B4-BE49-F238E27FC236}">
                <a16:creationId xmlns:a16="http://schemas.microsoft.com/office/drawing/2014/main" id="{40B8355C-94CD-D438-1933-F348C6312406}"/>
              </a:ext>
            </a:extLst>
          </p:cNvPr>
          <p:cNvSpPr txBox="1"/>
          <p:nvPr/>
        </p:nvSpPr>
        <p:spPr>
          <a:xfrm>
            <a:off x="7874663" y="3418390"/>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3</a:t>
            </a:r>
            <a:endParaRPr sz="1800" b="1">
              <a:latin typeface="Century Gothic"/>
              <a:ea typeface="Century Gothic"/>
              <a:cs typeface="Century Gothic"/>
              <a:sym typeface="Century Gothic"/>
            </a:endParaRPr>
          </a:p>
        </p:txBody>
      </p:sp>
      <p:sp>
        <p:nvSpPr>
          <p:cNvPr id="12" name="Google Shape;228;p35">
            <a:extLst>
              <a:ext uri="{FF2B5EF4-FFF2-40B4-BE49-F238E27FC236}">
                <a16:creationId xmlns:a16="http://schemas.microsoft.com/office/drawing/2014/main" id="{94C6B627-ACB6-AE0A-E654-2A318E89D9C6}"/>
              </a:ext>
            </a:extLst>
          </p:cNvPr>
          <p:cNvSpPr txBox="1"/>
          <p:nvPr/>
        </p:nvSpPr>
        <p:spPr>
          <a:xfrm>
            <a:off x="2996463" y="4825290"/>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4</a:t>
            </a:r>
            <a:endParaRPr sz="1800" b="1">
              <a:latin typeface="Century Gothic"/>
              <a:ea typeface="Century Gothic"/>
              <a:cs typeface="Century Gothic"/>
              <a:sym typeface="Century Gothic"/>
            </a:endParaRPr>
          </a:p>
        </p:txBody>
      </p:sp>
      <p:sp>
        <p:nvSpPr>
          <p:cNvPr id="13" name="Google Shape;229;p35">
            <a:extLst>
              <a:ext uri="{FF2B5EF4-FFF2-40B4-BE49-F238E27FC236}">
                <a16:creationId xmlns:a16="http://schemas.microsoft.com/office/drawing/2014/main" id="{77BAAF29-C077-F976-A8C9-E9458AAF16B6}"/>
              </a:ext>
            </a:extLst>
          </p:cNvPr>
          <p:cNvSpPr txBox="1"/>
          <p:nvPr/>
        </p:nvSpPr>
        <p:spPr>
          <a:xfrm>
            <a:off x="6168788" y="4922415"/>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5</a:t>
            </a:r>
            <a:endParaRPr sz="1800" b="1">
              <a:latin typeface="Century Gothic"/>
              <a:ea typeface="Century Gothic"/>
              <a:cs typeface="Century Gothic"/>
              <a:sym typeface="Century Gothic"/>
            </a:endParaRPr>
          </a:p>
        </p:txBody>
      </p:sp>
    </p:spTree>
    <p:extLst>
      <p:ext uri="{BB962C8B-B14F-4D97-AF65-F5344CB8AC3E}">
        <p14:creationId xmlns:p14="http://schemas.microsoft.com/office/powerpoint/2010/main" val="2950280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pPr algn="l"/>
            <a:r>
              <a:rPr lang="en-GB" sz="1800"/>
              <a:t>Describe forces as a push, pull, or twist </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r>
              <a:rPr lang="en-GB" b="0"/>
              <a:t>Which two images show the force </a:t>
            </a:r>
            <a:r>
              <a:rPr lang="en-GB"/>
              <a:t>pull</a:t>
            </a:r>
            <a:r>
              <a:rPr lang="en-GB" b="0"/>
              <a:t>?</a:t>
            </a:r>
          </a:p>
        </p:txBody>
      </p:sp>
      <p:pic>
        <p:nvPicPr>
          <p:cNvPr id="14" name="Google Shape;236;p36">
            <a:extLst>
              <a:ext uri="{FF2B5EF4-FFF2-40B4-BE49-F238E27FC236}">
                <a16:creationId xmlns:a16="http://schemas.microsoft.com/office/drawing/2014/main" id="{E0D3AE96-2B75-84C1-CD47-DD2D1708EF3D}"/>
              </a:ext>
            </a:extLst>
          </p:cNvPr>
          <p:cNvPicPr preferRelativeResize="0"/>
          <p:nvPr/>
        </p:nvPicPr>
        <p:blipFill>
          <a:blip r:embed="rId2">
            <a:alphaModFix/>
          </a:blip>
          <a:stretch>
            <a:fillRect/>
          </a:stretch>
        </p:blipFill>
        <p:spPr>
          <a:xfrm>
            <a:off x="3103367" y="2219179"/>
            <a:ext cx="1114425" cy="1485900"/>
          </a:xfrm>
          <a:prstGeom prst="rect">
            <a:avLst/>
          </a:prstGeom>
          <a:noFill/>
          <a:ln>
            <a:noFill/>
          </a:ln>
        </p:spPr>
      </p:pic>
      <p:pic>
        <p:nvPicPr>
          <p:cNvPr id="15" name="Google Shape;237;p36">
            <a:extLst>
              <a:ext uri="{FF2B5EF4-FFF2-40B4-BE49-F238E27FC236}">
                <a16:creationId xmlns:a16="http://schemas.microsoft.com/office/drawing/2014/main" id="{6E9061BE-7F5A-2E02-F983-D2F3FB3A187C}"/>
              </a:ext>
            </a:extLst>
          </p:cNvPr>
          <p:cNvPicPr preferRelativeResize="0"/>
          <p:nvPr/>
        </p:nvPicPr>
        <p:blipFill>
          <a:blip r:embed="rId3">
            <a:alphaModFix/>
          </a:blip>
          <a:stretch>
            <a:fillRect/>
          </a:stretch>
        </p:blipFill>
        <p:spPr>
          <a:xfrm>
            <a:off x="7755042" y="1779379"/>
            <a:ext cx="1609725" cy="1857375"/>
          </a:xfrm>
          <a:prstGeom prst="rect">
            <a:avLst/>
          </a:prstGeom>
          <a:noFill/>
          <a:ln>
            <a:noFill/>
          </a:ln>
        </p:spPr>
      </p:pic>
      <p:sp>
        <p:nvSpPr>
          <p:cNvPr id="16" name="Google Shape;238;p36">
            <a:extLst>
              <a:ext uri="{FF2B5EF4-FFF2-40B4-BE49-F238E27FC236}">
                <a16:creationId xmlns:a16="http://schemas.microsoft.com/office/drawing/2014/main" id="{A653088D-3CE9-4D4D-8264-12BE9D0C517A}"/>
              </a:ext>
            </a:extLst>
          </p:cNvPr>
          <p:cNvSpPr txBox="1"/>
          <p:nvPr/>
        </p:nvSpPr>
        <p:spPr>
          <a:xfrm>
            <a:off x="2999067" y="3522004"/>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1</a:t>
            </a:r>
            <a:endParaRPr sz="1800" b="1">
              <a:latin typeface="Century Gothic"/>
              <a:ea typeface="Century Gothic"/>
              <a:cs typeface="Century Gothic"/>
              <a:sym typeface="Century Gothic"/>
            </a:endParaRPr>
          </a:p>
        </p:txBody>
      </p:sp>
      <p:sp>
        <p:nvSpPr>
          <p:cNvPr id="17" name="Google Shape;239;p36">
            <a:extLst>
              <a:ext uri="{FF2B5EF4-FFF2-40B4-BE49-F238E27FC236}">
                <a16:creationId xmlns:a16="http://schemas.microsoft.com/office/drawing/2014/main" id="{006F3AAF-DFA5-2582-530E-A5BE26AAFECC}"/>
              </a:ext>
            </a:extLst>
          </p:cNvPr>
          <p:cNvSpPr txBox="1"/>
          <p:nvPr/>
        </p:nvSpPr>
        <p:spPr>
          <a:xfrm>
            <a:off x="5460767" y="3636754"/>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2</a:t>
            </a:r>
            <a:endParaRPr sz="1800" b="1">
              <a:latin typeface="Century Gothic"/>
              <a:ea typeface="Century Gothic"/>
              <a:cs typeface="Century Gothic"/>
              <a:sym typeface="Century Gothic"/>
            </a:endParaRPr>
          </a:p>
        </p:txBody>
      </p:sp>
      <p:sp>
        <p:nvSpPr>
          <p:cNvPr id="18" name="Google Shape;240;p36">
            <a:extLst>
              <a:ext uri="{FF2B5EF4-FFF2-40B4-BE49-F238E27FC236}">
                <a16:creationId xmlns:a16="http://schemas.microsoft.com/office/drawing/2014/main" id="{CDF02748-A3EC-E94A-6C3A-2CFD893E1428}"/>
              </a:ext>
            </a:extLst>
          </p:cNvPr>
          <p:cNvSpPr txBox="1"/>
          <p:nvPr/>
        </p:nvSpPr>
        <p:spPr>
          <a:xfrm>
            <a:off x="8461517" y="3636754"/>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3</a:t>
            </a:r>
            <a:endParaRPr sz="1800" b="1">
              <a:latin typeface="Century Gothic"/>
              <a:ea typeface="Century Gothic"/>
              <a:cs typeface="Century Gothic"/>
              <a:sym typeface="Century Gothic"/>
            </a:endParaRPr>
          </a:p>
        </p:txBody>
      </p:sp>
      <p:sp>
        <p:nvSpPr>
          <p:cNvPr id="19" name="Google Shape;241;p36">
            <a:extLst>
              <a:ext uri="{FF2B5EF4-FFF2-40B4-BE49-F238E27FC236}">
                <a16:creationId xmlns:a16="http://schemas.microsoft.com/office/drawing/2014/main" id="{B9C76014-F9D0-968A-7F2F-EBFEB3593A07}"/>
              </a:ext>
            </a:extLst>
          </p:cNvPr>
          <p:cNvSpPr txBox="1"/>
          <p:nvPr/>
        </p:nvSpPr>
        <p:spPr>
          <a:xfrm>
            <a:off x="3583317" y="5043654"/>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4</a:t>
            </a:r>
            <a:endParaRPr sz="1800" b="1">
              <a:latin typeface="Century Gothic"/>
              <a:ea typeface="Century Gothic"/>
              <a:cs typeface="Century Gothic"/>
              <a:sym typeface="Century Gothic"/>
            </a:endParaRPr>
          </a:p>
        </p:txBody>
      </p:sp>
      <p:sp>
        <p:nvSpPr>
          <p:cNvPr id="20" name="Google Shape;242;p36">
            <a:extLst>
              <a:ext uri="{FF2B5EF4-FFF2-40B4-BE49-F238E27FC236}">
                <a16:creationId xmlns:a16="http://schemas.microsoft.com/office/drawing/2014/main" id="{458BAC83-8E7E-9CC3-4F9F-5DF78CA2A68F}"/>
              </a:ext>
            </a:extLst>
          </p:cNvPr>
          <p:cNvSpPr txBox="1"/>
          <p:nvPr/>
        </p:nvSpPr>
        <p:spPr>
          <a:xfrm>
            <a:off x="6755642" y="5140779"/>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5</a:t>
            </a:r>
            <a:endParaRPr sz="1800" b="1">
              <a:latin typeface="Century Gothic"/>
              <a:ea typeface="Century Gothic"/>
              <a:cs typeface="Century Gothic"/>
              <a:sym typeface="Century Gothic"/>
            </a:endParaRPr>
          </a:p>
        </p:txBody>
      </p:sp>
      <p:pic>
        <p:nvPicPr>
          <p:cNvPr id="21" name="Google Shape;243;p36">
            <a:extLst>
              <a:ext uri="{FF2B5EF4-FFF2-40B4-BE49-F238E27FC236}">
                <a16:creationId xmlns:a16="http://schemas.microsoft.com/office/drawing/2014/main" id="{7012E647-5A20-03FB-3DE8-AED3BC5C63B4}"/>
              </a:ext>
            </a:extLst>
          </p:cNvPr>
          <p:cNvPicPr preferRelativeResize="0"/>
          <p:nvPr/>
        </p:nvPicPr>
        <p:blipFill>
          <a:blip r:embed="rId4">
            <a:alphaModFix/>
          </a:blip>
          <a:stretch>
            <a:fillRect/>
          </a:stretch>
        </p:blipFill>
        <p:spPr>
          <a:xfrm>
            <a:off x="6493405" y="3778704"/>
            <a:ext cx="1362075" cy="1362075"/>
          </a:xfrm>
          <a:prstGeom prst="rect">
            <a:avLst/>
          </a:prstGeom>
          <a:noFill/>
          <a:ln>
            <a:noFill/>
          </a:ln>
        </p:spPr>
      </p:pic>
      <p:pic>
        <p:nvPicPr>
          <p:cNvPr id="22" name="Google Shape;244;p36">
            <a:extLst>
              <a:ext uri="{FF2B5EF4-FFF2-40B4-BE49-F238E27FC236}">
                <a16:creationId xmlns:a16="http://schemas.microsoft.com/office/drawing/2014/main" id="{C6BD4F90-C63A-EDD7-EF7C-260A8233AC6B}"/>
              </a:ext>
            </a:extLst>
          </p:cNvPr>
          <p:cNvPicPr preferRelativeResize="0"/>
          <p:nvPr/>
        </p:nvPicPr>
        <p:blipFill>
          <a:blip r:embed="rId5">
            <a:alphaModFix/>
          </a:blip>
          <a:stretch>
            <a:fillRect/>
          </a:stretch>
        </p:blipFill>
        <p:spPr>
          <a:xfrm>
            <a:off x="4009917" y="3778704"/>
            <a:ext cx="952500" cy="1905000"/>
          </a:xfrm>
          <a:prstGeom prst="rect">
            <a:avLst/>
          </a:prstGeom>
          <a:noFill/>
          <a:ln>
            <a:noFill/>
          </a:ln>
        </p:spPr>
      </p:pic>
      <p:pic>
        <p:nvPicPr>
          <p:cNvPr id="23" name="Google Shape;245;p36">
            <a:extLst>
              <a:ext uri="{FF2B5EF4-FFF2-40B4-BE49-F238E27FC236}">
                <a16:creationId xmlns:a16="http://schemas.microsoft.com/office/drawing/2014/main" id="{55456B60-3588-15EC-C383-6DC6CAB45E3A}"/>
              </a:ext>
            </a:extLst>
          </p:cNvPr>
          <p:cNvPicPr preferRelativeResize="0"/>
          <p:nvPr/>
        </p:nvPicPr>
        <p:blipFill>
          <a:blip r:embed="rId6">
            <a:alphaModFix/>
          </a:blip>
          <a:stretch>
            <a:fillRect/>
          </a:stretch>
        </p:blipFill>
        <p:spPr>
          <a:xfrm>
            <a:off x="4650617" y="2219179"/>
            <a:ext cx="2105025" cy="1266825"/>
          </a:xfrm>
          <a:prstGeom prst="rect">
            <a:avLst/>
          </a:prstGeom>
          <a:noFill/>
          <a:ln>
            <a:noFill/>
          </a:ln>
        </p:spPr>
      </p:pic>
    </p:spTree>
    <p:extLst>
      <p:ext uri="{BB962C8B-B14F-4D97-AF65-F5344CB8AC3E}">
        <p14:creationId xmlns:p14="http://schemas.microsoft.com/office/powerpoint/2010/main" val="870123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pPr algn="l"/>
            <a:r>
              <a:rPr lang="en-GB" sz="1800"/>
              <a:t>Describe forces as a push, pull, or twist </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r>
              <a:rPr lang="en-GB" b="0"/>
              <a:t>Which two images show the force </a:t>
            </a:r>
            <a:r>
              <a:rPr lang="en-GB"/>
              <a:t>twist</a:t>
            </a:r>
            <a:r>
              <a:rPr lang="en-GB" b="0"/>
              <a:t>?</a:t>
            </a:r>
          </a:p>
        </p:txBody>
      </p:sp>
      <p:sp>
        <p:nvSpPr>
          <p:cNvPr id="4" name="Google Shape;252;p37">
            <a:extLst>
              <a:ext uri="{FF2B5EF4-FFF2-40B4-BE49-F238E27FC236}">
                <a16:creationId xmlns:a16="http://schemas.microsoft.com/office/drawing/2014/main" id="{C7D4CEB2-6B03-6BDA-ACE5-C54969515F19}"/>
              </a:ext>
            </a:extLst>
          </p:cNvPr>
          <p:cNvSpPr txBox="1"/>
          <p:nvPr/>
        </p:nvSpPr>
        <p:spPr>
          <a:xfrm>
            <a:off x="3101413" y="3629165"/>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1</a:t>
            </a:r>
            <a:endParaRPr sz="1800" b="1">
              <a:latin typeface="Century Gothic"/>
              <a:ea typeface="Century Gothic"/>
              <a:cs typeface="Century Gothic"/>
              <a:sym typeface="Century Gothic"/>
            </a:endParaRPr>
          </a:p>
        </p:txBody>
      </p:sp>
      <p:sp>
        <p:nvSpPr>
          <p:cNvPr id="5" name="Google Shape;253;p37">
            <a:extLst>
              <a:ext uri="{FF2B5EF4-FFF2-40B4-BE49-F238E27FC236}">
                <a16:creationId xmlns:a16="http://schemas.microsoft.com/office/drawing/2014/main" id="{CBE1F853-EEEC-211E-D289-D2F49BE16BDE}"/>
              </a:ext>
            </a:extLst>
          </p:cNvPr>
          <p:cNvSpPr txBox="1"/>
          <p:nvPr/>
        </p:nvSpPr>
        <p:spPr>
          <a:xfrm>
            <a:off x="5563113" y="3743915"/>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2</a:t>
            </a:r>
            <a:endParaRPr sz="1800" b="1">
              <a:latin typeface="Century Gothic"/>
              <a:ea typeface="Century Gothic"/>
              <a:cs typeface="Century Gothic"/>
              <a:sym typeface="Century Gothic"/>
            </a:endParaRPr>
          </a:p>
        </p:txBody>
      </p:sp>
      <p:sp>
        <p:nvSpPr>
          <p:cNvPr id="6" name="Google Shape;254;p37">
            <a:extLst>
              <a:ext uri="{FF2B5EF4-FFF2-40B4-BE49-F238E27FC236}">
                <a16:creationId xmlns:a16="http://schemas.microsoft.com/office/drawing/2014/main" id="{4B94240F-0494-BCE2-780B-0DC1BE0A16EF}"/>
              </a:ext>
            </a:extLst>
          </p:cNvPr>
          <p:cNvSpPr txBox="1"/>
          <p:nvPr/>
        </p:nvSpPr>
        <p:spPr>
          <a:xfrm>
            <a:off x="8563863" y="3743915"/>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3</a:t>
            </a:r>
            <a:endParaRPr sz="1800" b="1">
              <a:latin typeface="Century Gothic"/>
              <a:ea typeface="Century Gothic"/>
              <a:cs typeface="Century Gothic"/>
              <a:sym typeface="Century Gothic"/>
            </a:endParaRPr>
          </a:p>
        </p:txBody>
      </p:sp>
      <p:sp>
        <p:nvSpPr>
          <p:cNvPr id="7" name="Google Shape;255;p37">
            <a:extLst>
              <a:ext uri="{FF2B5EF4-FFF2-40B4-BE49-F238E27FC236}">
                <a16:creationId xmlns:a16="http://schemas.microsoft.com/office/drawing/2014/main" id="{74CCA3E2-E403-AEE2-BA74-8FE27AF03616}"/>
              </a:ext>
            </a:extLst>
          </p:cNvPr>
          <p:cNvSpPr txBox="1"/>
          <p:nvPr/>
        </p:nvSpPr>
        <p:spPr>
          <a:xfrm>
            <a:off x="3685663" y="5150815"/>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4</a:t>
            </a:r>
            <a:endParaRPr sz="1800" b="1">
              <a:latin typeface="Century Gothic"/>
              <a:ea typeface="Century Gothic"/>
              <a:cs typeface="Century Gothic"/>
              <a:sym typeface="Century Gothic"/>
            </a:endParaRPr>
          </a:p>
        </p:txBody>
      </p:sp>
      <p:sp>
        <p:nvSpPr>
          <p:cNvPr id="8" name="Google Shape;256;p37">
            <a:extLst>
              <a:ext uri="{FF2B5EF4-FFF2-40B4-BE49-F238E27FC236}">
                <a16:creationId xmlns:a16="http://schemas.microsoft.com/office/drawing/2014/main" id="{9590C95F-B1DD-B6DB-1179-D38BF9D63626}"/>
              </a:ext>
            </a:extLst>
          </p:cNvPr>
          <p:cNvSpPr txBox="1"/>
          <p:nvPr/>
        </p:nvSpPr>
        <p:spPr>
          <a:xfrm>
            <a:off x="6857988" y="5247940"/>
            <a:ext cx="426600" cy="5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800" b="1">
                <a:latin typeface="Century Gothic"/>
                <a:ea typeface="Century Gothic"/>
                <a:cs typeface="Century Gothic"/>
                <a:sym typeface="Century Gothic"/>
              </a:rPr>
              <a:t>5</a:t>
            </a:r>
            <a:endParaRPr sz="1800" b="1">
              <a:latin typeface="Century Gothic"/>
              <a:ea typeface="Century Gothic"/>
              <a:cs typeface="Century Gothic"/>
              <a:sym typeface="Century Gothic"/>
            </a:endParaRPr>
          </a:p>
        </p:txBody>
      </p:sp>
      <p:pic>
        <p:nvPicPr>
          <p:cNvPr id="9" name="Google Shape;257;p37">
            <a:extLst>
              <a:ext uri="{FF2B5EF4-FFF2-40B4-BE49-F238E27FC236}">
                <a16:creationId xmlns:a16="http://schemas.microsoft.com/office/drawing/2014/main" id="{95D7DFE0-EB1F-2CAB-F428-97DE6910F5B9}"/>
              </a:ext>
            </a:extLst>
          </p:cNvPr>
          <p:cNvPicPr preferRelativeResize="0"/>
          <p:nvPr/>
        </p:nvPicPr>
        <p:blipFill>
          <a:blip r:embed="rId2">
            <a:alphaModFix/>
          </a:blip>
          <a:stretch>
            <a:fillRect/>
          </a:stretch>
        </p:blipFill>
        <p:spPr>
          <a:xfrm>
            <a:off x="5337688" y="2388253"/>
            <a:ext cx="1362075" cy="1362075"/>
          </a:xfrm>
          <a:prstGeom prst="rect">
            <a:avLst/>
          </a:prstGeom>
          <a:noFill/>
          <a:ln>
            <a:noFill/>
          </a:ln>
        </p:spPr>
      </p:pic>
      <p:pic>
        <p:nvPicPr>
          <p:cNvPr id="10" name="Google Shape;258;p37">
            <a:extLst>
              <a:ext uri="{FF2B5EF4-FFF2-40B4-BE49-F238E27FC236}">
                <a16:creationId xmlns:a16="http://schemas.microsoft.com/office/drawing/2014/main" id="{70159DBD-7203-7911-DB97-60E34D6A0996}"/>
              </a:ext>
            </a:extLst>
          </p:cNvPr>
          <p:cNvPicPr preferRelativeResize="0"/>
          <p:nvPr/>
        </p:nvPicPr>
        <p:blipFill>
          <a:blip r:embed="rId3">
            <a:alphaModFix/>
          </a:blip>
          <a:stretch>
            <a:fillRect/>
          </a:stretch>
        </p:blipFill>
        <p:spPr>
          <a:xfrm>
            <a:off x="6595751" y="3885865"/>
            <a:ext cx="1362075" cy="1362075"/>
          </a:xfrm>
          <a:prstGeom prst="rect">
            <a:avLst/>
          </a:prstGeom>
          <a:noFill/>
          <a:ln>
            <a:noFill/>
          </a:ln>
        </p:spPr>
      </p:pic>
      <p:pic>
        <p:nvPicPr>
          <p:cNvPr id="11" name="Google Shape;259;p37">
            <a:extLst>
              <a:ext uri="{FF2B5EF4-FFF2-40B4-BE49-F238E27FC236}">
                <a16:creationId xmlns:a16="http://schemas.microsoft.com/office/drawing/2014/main" id="{B6E957BE-9B28-961A-6CA7-69BF0DF578EB}"/>
              </a:ext>
            </a:extLst>
          </p:cNvPr>
          <p:cNvPicPr preferRelativeResize="0"/>
          <p:nvPr/>
        </p:nvPicPr>
        <p:blipFill>
          <a:blip r:embed="rId4">
            <a:alphaModFix/>
          </a:blip>
          <a:stretch>
            <a:fillRect/>
          </a:stretch>
        </p:blipFill>
        <p:spPr>
          <a:xfrm>
            <a:off x="4112263" y="3885865"/>
            <a:ext cx="952500" cy="1905000"/>
          </a:xfrm>
          <a:prstGeom prst="rect">
            <a:avLst/>
          </a:prstGeom>
          <a:noFill/>
          <a:ln>
            <a:noFill/>
          </a:ln>
        </p:spPr>
      </p:pic>
      <p:pic>
        <p:nvPicPr>
          <p:cNvPr id="12" name="Google Shape;260;p37">
            <a:extLst>
              <a:ext uri="{FF2B5EF4-FFF2-40B4-BE49-F238E27FC236}">
                <a16:creationId xmlns:a16="http://schemas.microsoft.com/office/drawing/2014/main" id="{59B227FC-B988-9779-E05D-568DD7FC63E4}"/>
              </a:ext>
            </a:extLst>
          </p:cNvPr>
          <p:cNvPicPr preferRelativeResize="0"/>
          <p:nvPr/>
        </p:nvPicPr>
        <p:blipFill>
          <a:blip r:embed="rId5">
            <a:alphaModFix/>
          </a:blip>
          <a:stretch>
            <a:fillRect/>
          </a:stretch>
        </p:blipFill>
        <p:spPr>
          <a:xfrm>
            <a:off x="8024813" y="1807240"/>
            <a:ext cx="1552575" cy="1943100"/>
          </a:xfrm>
          <a:prstGeom prst="rect">
            <a:avLst/>
          </a:prstGeom>
          <a:noFill/>
          <a:ln>
            <a:noFill/>
          </a:ln>
        </p:spPr>
      </p:pic>
      <p:pic>
        <p:nvPicPr>
          <p:cNvPr id="13" name="Google Shape;261;p37">
            <a:extLst>
              <a:ext uri="{FF2B5EF4-FFF2-40B4-BE49-F238E27FC236}">
                <a16:creationId xmlns:a16="http://schemas.microsoft.com/office/drawing/2014/main" id="{337ABFEE-8692-C551-63E2-8EDC4A7365C6}"/>
              </a:ext>
            </a:extLst>
          </p:cNvPr>
          <p:cNvPicPr preferRelativeResize="0"/>
          <p:nvPr/>
        </p:nvPicPr>
        <p:blipFill>
          <a:blip r:embed="rId6">
            <a:alphaModFix/>
          </a:blip>
          <a:stretch>
            <a:fillRect/>
          </a:stretch>
        </p:blipFill>
        <p:spPr>
          <a:xfrm>
            <a:off x="3268413" y="2219465"/>
            <a:ext cx="1876425" cy="1409700"/>
          </a:xfrm>
          <a:prstGeom prst="rect">
            <a:avLst/>
          </a:prstGeom>
          <a:noFill/>
          <a:ln>
            <a:noFill/>
          </a:ln>
        </p:spPr>
      </p:pic>
    </p:spTree>
    <p:extLst>
      <p:ext uri="{BB962C8B-B14F-4D97-AF65-F5344CB8AC3E}">
        <p14:creationId xmlns:p14="http://schemas.microsoft.com/office/powerpoint/2010/main" val="29588585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2truths1">
            <a:hlinkClick r:id="" action="ppaction://media"/>
            <a:extLst>
              <a:ext uri="{FF2B5EF4-FFF2-40B4-BE49-F238E27FC236}">
                <a16:creationId xmlns:a16="http://schemas.microsoft.com/office/drawing/2014/main" id="{3C5AC4BC-119F-197B-CEB4-F64478CBCA7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5" y="1977541"/>
            <a:ext cx="2447645" cy="4351369"/>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a:t>In this video, two of the facts shown are true, and the other is false. See if you can identify which is which before the end!</a:t>
            </a:r>
          </a:p>
        </p:txBody>
      </p:sp>
    </p:spTree>
    <p:extLst>
      <p:ext uri="{BB962C8B-B14F-4D97-AF65-F5344CB8AC3E}">
        <p14:creationId xmlns:p14="http://schemas.microsoft.com/office/powerpoint/2010/main" val="1302100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normAutofit/>
          </a:bodyPr>
          <a:lstStyle/>
          <a:p>
            <a:pPr algn="l"/>
            <a:r>
              <a:rPr lang="en-GB" sz="1800"/>
              <a:t>Explain that forces can cause an object to change its speed, direction, or shape </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marL="0" lvl="0" indent="0" algn="l" rtl="0">
              <a:spcBef>
                <a:spcPts val="0"/>
              </a:spcBef>
              <a:spcAft>
                <a:spcPts val="0"/>
              </a:spcAft>
              <a:buNone/>
            </a:pPr>
            <a:r>
              <a:rPr lang="en-US" b="0"/>
              <a:t>When an object experiences a force, it can do any of:</a:t>
            </a:r>
          </a:p>
          <a:p>
            <a:pPr marL="0" lvl="0" indent="0" algn="l" rtl="0">
              <a:spcBef>
                <a:spcPts val="0"/>
              </a:spcBef>
              <a:spcAft>
                <a:spcPts val="0"/>
              </a:spcAft>
              <a:buNone/>
            </a:pPr>
            <a:endParaRPr lang="en-US" b="0"/>
          </a:p>
          <a:p>
            <a:pPr marL="514350" lvl="0" indent="-514350" algn="l" rtl="0">
              <a:spcBef>
                <a:spcPts val="0"/>
              </a:spcBef>
              <a:spcAft>
                <a:spcPts val="0"/>
              </a:spcAft>
              <a:buFont typeface="+mj-lt"/>
              <a:buAutoNum type="arabicPeriod"/>
            </a:pPr>
            <a:r>
              <a:rPr lang="en-US" b="0"/>
              <a:t>Get faster (accelerate)</a:t>
            </a:r>
          </a:p>
          <a:p>
            <a:pPr marL="514350" lvl="0" indent="-514350" algn="l" rtl="0">
              <a:spcBef>
                <a:spcPts val="0"/>
              </a:spcBef>
              <a:spcAft>
                <a:spcPts val="0"/>
              </a:spcAft>
              <a:buFont typeface="+mj-lt"/>
              <a:buAutoNum type="arabicPeriod"/>
            </a:pPr>
            <a:r>
              <a:rPr lang="en-US" b="0"/>
              <a:t>Become slower (decelerate)</a:t>
            </a:r>
          </a:p>
          <a:p>
            <a:pPr marL="514350" lvl="0" indent="-514350" algn="l" rtl="0">
              <a:spcBef>
                <a:spcPts val="0"/>
              </a:spcBef>
              <a:spcAft>
                <a:spcPts val="0"/>
              </a:spcAft>
              <a:buFont typeface="+mj-lt"/>
              <a:buAutoNum type="arabicPeriod"/>
            </a:pPr>
            <a:r>
              <a:rPr lang="en-US" b="0"/>
              <a:t>Change its direction</a:t>
            </a:r>
          </a:p>
          <a:p>
            <a:pPr marL="514350" lvl="0" indent="-514350" algn="l" rtl="0">
              <a:spcBef>
                <a:spcPts val="0"/>
              </a:spcBef>
              <a:spcAft>
                <a:spcPts val="0"/>
              </a:spcAft>
              <a:buFont typeface="+mj-lt"/>
              <a:buAutoNum type="arabicPeriod"/>
            </a:pPr>
            <a:r>
              <a:rPr lang="en-US" b="0"/>
              <a:t>Change its shape</a:t>
            </a:r>
          </a:p>
        </p:txBody>
      </p:sp>
      <p:pic>
        <p:nvPicPr>
          <p:cNvPr id="7" name="Google Shape;266;p38">
            <a:extLst>
              <a:ext uri="{FF2B5EF4-FFF2-40B4-BE49-F238E27FC236}">
                <a16:creationId xmlns:a16="http://schemas.microsoft.com/office/drawing/2014/main" id="{0773C4A7-7C44-D5B9-32E6-10CFDF4297F7}"/>
              </a:ext>
            </a:extLst>
          </p:cNvPr>
          <p:cNvPicPr preferRelativeResize="0"/>
          <p:nvPr/>
        </p:nvPicPr>
        <p:blipFill rotWithShape="1">
          <a:blip r:embed="rId3">
            <a:alphaModFix/>
          </a:blip>
          <a:srcRect/>
          <a:stretch/>
        </p:blipFill>
        <p:spPr>
          <a:xfrm>
            <a:off x="9692640" y="2175569"/>
            <a:ext cx="2397760" cy="1752045"/>
          </a:xfrm>
          <a:prstGeom prst="rect">
            <a:avLst/>
          </a:prstGeom>
          <a:noFill/>
          <a:ln>
            <a:noFill/>
          </a:ln>
        </p:spPr>
      </p:pic>
      <p:pic>
        <p:nvPicPr>
          <p:cNvPr id="8" name="Google Shape;271;p38">
            <a:extLst>
              <a:ext uri="{FF2B5EF4-FFF2-40B4-BE49-F238E27FC236}">
                <a16:creationId xmlns:a16="http://schemas.microsoft.com/office/drawing/2014/main" id="{1DFA25EF-1532-1B25-BCD3-B2035FB8E16F}"/>
              </a:ext>
            </a:extLst>
          </p:cNvPr>
          <p:cNvPicPr preferRelativeResize="0"/>
          <p:nvPr/>
        </p:nvPicPr>
        <p:blipFill>
          <a:blip r:embed="rId4">
            <a:alphaModFix/>
          </a:blip>
          <a:stretch>
            <a:fillRect/>
          </a:stretch>
        </p:blipFill>
        <p:spPr>
          <a:xfrm>
            <a:off x="9692640" y="369570"/>
            <a:ext cx="2397760" cy="1752045"/>
          </a:xfrm>
          <a:prstGeom prst="rect">
            <a:avLst/>
          </a:prstGeom>
          <a:noFill/>
          <a:ln>
            <a:noFill/>
          </a:ln>
        </p:spPr>
      </p:pic>
      <p:pic>
        <p:nvPicPr>
          <p:cNvPr id="9" name="Google Shape;272;p38">
            <a:extLst>
              <a:ext uri="{FF2B5EF4-FFF2-40B4-BE49-F238E27FC236}">
                <a16:creationId xmlns:a16="http://schemas.microsoft.com/office/drawing/2014/main" id="{F66ECC24-E677-5618-7B46-C19E46C92CFD}"/>
              </a:ext>
            </a:extLst>
          </p:cNvPr>
          <p:cNvPicPr preferRelativeResize="0"/>
          <p:nvPr/>
        </p:nvPicPr>
        <p:blipFill>
          <a:blip r:embed="rId5">
            <a:alphaModFix/>
          </a:blip>
          <a:stretch>
            <a:fillRect/>
          </a:stretch>
        </p:blipFill>
        <p:spPr>
          <a:xfrm>
            <a:off x="9692640" y="3981568"/>
            <a:ext cx="2397760" cy="1968542"/>
          </a:xfrm>
          <a:prstGeom prst="rect">
            <a:avLst/>
          </a:prstGeom>
          <a:noFill/>
          <a:ln>
            <a:noFill/>
          </a:ln>
        </p:spPr>
      </p:pic>
    </p:spTree>
    <p:extLst>
      <p:ext uri="{BB962C8B-B14F-4D97-AF65-F5344CB8AC3E}">
        <p14:creationId xmlns:p14="http://schemas.microsoft.com/office/powerpoint/2010/main" val="1246433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C1D9E44-E0A3-CD34-4AF9-7A44C68D9EF6}"/>
              </a:ext>
            </a:extLst>
          </p:cNvPr>
          <p:cNvSpPr>
            <a:spLocks noGrp="1"/>
          </p:cNvSpPr>
          <p:nvPr>
            <p:ph type="body" sz="quarter" idx="14"/>
          </p:nvPr>
        </p:nvSpPr>
        <p:spPr/>
        <p:txBody>
          <a:bodyPr/>
          <a:lstStyle/>
          <a:p>
            <a:pPr algn="l"/>
            <a:r>
              <a:rPr lang="en-GB" sz="1800"/>
              <a:t>Explain that forces can cause an object to change its speed, direction, or shape </a:t>
            </a:r>
          </a:p>
        </p:txBody>
      </p:sp>
      <p:sp>
        <p:nvSpPr>
          <p:cNvPr id="3" name="Text Placeholder 2">
            <a:extLst>
              <a:ext uri="{FF2B5EF4-FFF2-40B4-BE49-F238E27FC236}">
                <a16:creationId xmlns:a16="http://schemas.microsoft.com/office/drawing/2014/main" id="{3B36D09B-943D-667A-FC13-43234F26E04E}"/>
              </a:ext>
            </a:extLst>
          </p:cNvPr>
          <p:cNvSpPr>
            <a:spLocks noGrp="1"/>
          </p:cNvSpPr>
          <p:nvPr>
            <p:ph type="body" sz="quarter" idx="15"/>
          </p:nvPr>
        </p:nvSpPr>
        <p:spPr>
          <a:xfrm>
            <a:off x="397668" y="1067135"/>
            <a:ext cx="10502943" cy="2743200"/>
          </a:xfrm>
        </p:spPr>
        <p:txBody>
          <a:bodyPr/>
          <a:lstStyle/>
          <a:p>
            <a:r>
              <a:rPr lang="en-GB" b="0"/>
              <a:t>For each picture, describe what the force is doing.</a:t>
            </a:r>
          </a:p>
        </p:txBody>
      </p:sp>
      <p:pic>
        <p:nvPicPr>
          <p:cNvPr id="21" name="Google Shape;283;p39">
            <a:extLst>
              <a:ext uri="{FF2B5EF4-FFF2-40B4-BE49-F238E27FC236}">
                <a16:creationId xmlns:a16="http://schemas.microsoft.com/office/drawing/2014/main" id="{1EC247E9-22E6-1549-FDA2-9C47641BD2E6}"/>
              </a:ext>
            </a:extLst>
          </p:cNvPr>
          <p:cNvPicPr preferRelativeResize="0"/>
          <p:nvPr/>
        </p:nvPicPr>
        <p:blipFill rotWithShape="1">
          <a:blip r:embed="rId2">
            <a:alphaModFix/>
          </a:blip>
          <a:srcRect/>
          <a:stretch/>
        </p:blipFill>
        <p:spPr>
          <a:xfrm>
            <a:off x="478038" y="1782636"/>
            <a:ext cx="3019048" cy="2504284"/>
          </a:xfrm>
          <a:prstGeom prst="rect">
            <a:avLst/>
          </a:prstGeom>
          <a:noFill/>
          <a:ln>
            <a:noFill/>
          </a:ln>
        </p:spPr>
      </p:pic>
      <p:pic>
        <p:nvPicPr>
          <p:cNvPr id="22" name="Google Shape;284;p39">
            <a:extLst>
              <a:ext uri="{FF2B5EF4-FFF2-40B4-BE49-F238E27FC236}">
                <a16:creationId xmlns:a16="http://schemas.microsoft.com/office/drawing/2014/main" id="{5A429263-B983-3E7D-C3CD-147814123575}"/>
              </a:ext>
            </a:extLst>
          </p:cNvPr>
          <p:cNvPicPr preferRelativeResize="0"/>
          <p:nvPr/>
        </p:nvPicPr>
        <p:blipFill rotWithShape="1">
          <a:blip r:embed="rId3">
            <a:alphaModFix/>
          </a:blip>
          <a:srcRect/>
          <a:stretch/>
        </p:blipFill>
        <p:spPr>
          <a:xfrm>
            <a:off x="2519533" y="3848627"/>
            <a:ext cx="3105781" cy="2542497"/>
          </a:xfrm>
          <a:prstGeom prst="rect">
            <a:avLst/>
          </a:prstGeom>
          <a:noFill/>
          <a:ln>
            <a:noFill/>
          </a:ln>
        </p:spPr>
      </p:pic>
      <p:pic>
        <p:nvPicPr>
          <p:cNvPr id="23" name="Google Shape;285;p39">
            <a:extLst>
              <a:ext uri="{FF2B5EF4-FFF2-40B4-BE49-F238E27FC236}">
                <a16:creationId xmlns:a16="http://schemas.microsoft.com/office/drawing/2014/main" id="{5FEA999A-5980-B2F3-3F3A-BC005B0A3130}"/>
              </a:ext>
            </a:extLst>
          </p:cNvPr>
          <p:cNvPicPr preferRelativeResize="0"/>
          <p:nvPr/>
        </p:nvPicPr>
        <p:blipFill rotWithShape="1">
          <a:blip r:embed="rId4">
            <a:alphaModFix/>
          </a:blip>
          <a:srcRect/>
          <a:stretch/>
        </p:blipFill>
        <p:spPr>
          <a:xfrm>
            <a:off x="4707524" y="1782636"/>
            <a:ext cx="2929705" cy="2504284"/>
          </a:xfrm>
          <a:prstGeom prst="rect">
            <a:avLst/>
          </a:prstGeom>
          <a:noFill/>
          <a:ln>
            <a:noFill/>
          </a:ln>
        </p:spPr>
      </p:pic>
      <p:pic>
        <p:nvPicPr>
          <p:cNvPr id="24" name="Google Shape;286;p39">
            <a:extLst>
              <a:ext uri="{FF2B5EF4-FFF2-40B4-BE49-F238E27FC236}">
                <a16:creationId xmlns:a16="http://schemas.microsoft.com/office/drawing/2014/main" id="{A3317DA9-1C85-1233-E6FD-EB13A6B3A33C}"/>
              </a:ext>
            </a:extLst>
          </p:cNvPr>
          <p:cNvPicPr preferRelativeResize="0"/>
          <p:nvPr/>
        </p:nvPicPr>
        <p:blipFill rotWithShape="1">
          <a:blip r:embed="rId5">
            <a:alphaModFix/>
          </a:blip>
          <a:srcRect/>
          <a:stretch/>
        </p:blipFill>
        <p:spPr>
          <a:xfrm>
            <a:off x="7139389" y="4086357"/>
            <a:ext cx="3105781" cy="2505330"/>
          </a:xfrm>
          <a:prstGeom prst="rect">
            <a:avLst/>
          </a:prstGeom>
          <a:noFill/>
          <a:ln>
            <a:noFill/>
          </a:ln>
        </p:spPr>
      </p:pic>
      <p:pic>
        <p:nvPicPr>
          <p:cNvPr id="25" name="Google Shape;287;p39">
            <a:extLst>
              <a:ext uri="{FF2B5EF4-FFF2-40B4-BE49-F238E27FC236}">
                <a16:creationId xmlns:a16="http://schemas.microsoft.com/office/drawing/2014/main" id="{06F5097B-479D-FAD4-9E68-18C40DB57C59}"/>
              </a:ext>
            </a:extLst>
          </p:cNvPr>
          <p:cNvPicPr preferRelativeResize="0"/>
          <p:nvPr/>
        </p:nvPicPr>
        <p:blipFill>
          <a:blip r:embed="rId6">
            <a:alphaModFix/>
          </a:blip>
          <a:stretch>
            <a:fillRect/>
          </a:stretch>
        </p:blipFill>
        <p:spPr>
          <a:xfrm>
            <a:off x="7929618" y="1759543"/>
            <a:ext cx="4181431" cy="2050792"/>
          </a:xfrm>
          <a:prstGeom prst="rect">
            <a:avLst/>
          </a:prstGeom>
          <a:noFill/>
          <a:ln>
            <a:noFill/>
          </a:ln>
        </p:spPr>
      </p:pic>
    </p:spTree>
    <p:extLst>
      <p:ext uri="{BB962C8B-B14F-4D97-AF65-F5344CB8AC3E}">
        <p14:creationId xmlns:p14="http://schemas.microsoft.com/office/powerpoint/2010/main" val="3759945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normAutofit/>
          </a:bodyPr>
          <a:lstStyle/>
          <a:p>
            <a:pPr algn="l"/>
            <a:r>
              <a:rPr lang="en-GB" sz="1800"/>
              <a:t>Describe a force in terms of its unit of measurement (newtons, N) </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marL="0" lvl="0" indent="0" algn="l" rtl="0">
              <a:spcBef>
                <a:spcPts val="0"/>
              </a:spcBef>
              <a:spcAft>
                <a:spcPts val="0"/>
              </a:spcAft>
              <a:buNone/>
            </a:pPr>
            <a:r>
              <a:rPr lang="en-GB" b="0">
                <a:solidFill>
                  <a:schemeClr val="dk1"/>
                </a:solidFill>
              </a:rPr>
              <a:t>Units are measurements such as centimetres, minutes or kilograms.  </a:t>
            </a:r>
          </a:p>
          <a:p>
            <a:pPr marL="0" lvl="0" indent="0" algn="l" rtl="0">
              <a:spcBef>
                <a:spcPts val="1600"/>
              </a:spcBef>
              <a:spcAft>
                <a:spcPts val="0"/>
              </a:spcAft>
              <a:buNone/>
            </a:pPr>
            <a:endParaRPr lang="en-GB" b="0">
              <a:solidFill>
                <a:schemeClr val="dk1"/>
              </a:solidFill>
            </a:endParaRPr>
          </a:p>
          <a:p>
            <a:pPr marL="0" lvl="0" indent="0" algn="l" rtl="0">
              <a:spcBef>
                <a:spcPts val="1600"/>
              </a:spcBef>
              <a:spcAft>
                <a:spcPts val="0"/>
              </a:spcAft>
              <a:buNone/>
            </a:pPr>
            <a:r>
              <a:rPr lang="en-GB" b="0">
                <a:solidFill>
                  <a:schemeClr val="dk1"/>
                </a:solidFill>
              </a:rPr>
              <a:t>In Science, forces are measured using a unit called a newton. The unit newton can be shortened </a:t>
            </a:r>
            <a:br>
              <a:rPr lang="en-GB" b="0">
                <a:solidFill>
                  <a:schemeClr val="dk1"/>
                </a:solidFill>
              </a:rPr>
            </a:br>
            <a:r>
              <a:rPr lang="en-GB" b="0">
                <a:solidFill>
                  <a:schemeClr val="dk1"/>
                </a:solidFill>
              </a:rPr>
              <a:t>to the letter N.</a:t>
            </a:r>
          </a:p>
          <a:p>
            <a:pPr marL="0" lvl="0" indent="0" algn="l" rtl="0">
              <a:spcBef>
                <a:spcPts val="1600"/>
              </a:spcBef>
              <a:spcAft>
                <a:spcPts val="0"/>
              </a:spcAft>
              <a:buNone/>
            </a:pPr>
            <a:endParaRPr lang="en-GB" b="0">
              <a:solidFill>
                <a:schemeClr val="dk1"/>
              </a:solidFill>
            </a:endParaRPr>
          </a:p>
          <a:p>
            <a:pPr marL="0" lvl="0" indent="0" algn="l" rtl="0">
              <a:spcBef>
                <a:spcPts val="1600"/>
              </a:spcBef>
              <a:spcAft>
                <a:spcPts val="0"/>
              </a:spcAft>
              <a:buNone/>
            </a:pPr>
            <a:r>
              <a:rPr lang="en-GB" b="0">
                <a:solidFill>
                  <a:schemeClr val="dk1"/>
                </a:solidFill>
              </a:rPr>
              <a:t>1 N of force is able to make 1 kg of stuff get faster by 1 m/s every second.</a:t>
            </a:r>
          </a:p>
        </p:txBody>
      </p:sp>
      <p:pic>
        <p:nvPicPr>
          <p:cNvPr id="7" name="Google Shape;230;p35">
            <a:extLst>
              <a:ext uri="{FF2B5EF4-FFF2-40B4-BE49-F238E27FC236}">
                <a16:creationId xmlns:a16="http://schemas.microsoft.com/office/drawing/2014/main" id="{48D75193-B8DB-9538-7DD2-C9ED0A03ECCD}"/>
              </a:ext>
            </a:extLst>
          </p:cNvPr>
          <p:cNvPicPr preferRelativeResize="0"/>
          <p:nvPr/>
        </p:nvPicPr>
        <p:blipFill>
          <a:blip r:embed="rId3">
            <a:alphaModFix/>
          </a:blip>
          <a:stretch>
            <a:fillRect/>
          </a:stretch>
        </p:blipFill>
        <p:spPr>
          <a:xfrm>
            <a:off x="9577388" y="1519544"/>
            <a:ext cx="2395086" cy="2875035"/>
          </a:xfrm>
          <a:prstGeom prst="rect">
            <a:avLst/>
          </a:prstGeom>
          <a:noFill/>
          <a:ln>
            <a:noFill/>
          </a:ln>
        </p:spPr>
      </p:pic>
    </p:spTree>
    <p:extLst>
      <p:ext uri="{BB962C8B-B14F-4D97-AF65-F5344CB8AC3E}">
        <p14:creationId xmlns:p14="http://schemas.microsoft.com/office/powerpoint/2010/main" val="2454284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A22C6D7-EF41-691D-1C28-E1771CF81287}"/>
              </a:ext>
            </a:extLst>
          </p:cNvPr>
          <p:cNvSpPr>
            <a:spLocks noGrp="1"/>
          </p:cNvSpPr>
          <p:nvPr>
            <p:ph type="body" sz="quarter" idx="14"/>
          </p:nvPr>
        </p:nvSpPr>
        <p:spPr/>
        <p:txBody>
          <a:bodyPr/>
          <a:lstStyle/>
          <a:p>
            <a:pPr algn="l"/>
            <a:r>
              <a:rPr lang="en-GB" sz="1800"/>
              <a:t>Describe a force in terms of its unit of measurement (newtons, N) </a:t>
            </a:r>
          </a:p>
        </p:txBody>
      </p:sp>
      <p:sp>
        <p:nvSpPr>
          <p:cNvPr id="3" name="Text Placeholder 2">
            <a:extLst>
              <a:ext uri="{FF2B5EF4-FFF2-40B4-BE49-F238E27FC236}">
                <a16:creationId xmlns:a16="http://schemas.microsoft.com/office/drawing/2014/main" id="{8FFA20F2-F109-93EA-EFFC-02F065845EF2}"/>
              </a:ext>
            </a:extLst>
          </p:cNvPr>
          <p:cNvSpPr>
            <a:spLocks noGrp="1"/>
          </p:cNvSpPr>
          <p:nvPr>
            <p:ph type="body" sz="quarter" idx="15"/>
          </p:nvPr>
        </p:nvSpPr>
        <p:spPr>
          <a:xfrm>
            <a:off x="397668" y="965946"/>
            <a:ext cx="9282112" cy="1885950"/>
          </a:xfrm>
        </p:spPr>
        <p:txBody>
          <a:bodyPr/>
          <a:lstStyle/>
          <a:p>
            <a:r>
              <a:rPr lang="en-AU" b="0"/>
              <a:t>We can measure the amount of force by using a spring balance (sometimes called a newton meter).</a:t>
            </a:r>
          </a:p>
          <a:p>
            <a:endParaRPr lang="en-AU" b="0"/>
          </a:p>
          <a:p>
            <a:r>
              <a:rPr lang="en-AU" b="0"/>
              <a:t>There are many different designs, but they are all designed to work by measuring the weight force behind a pull.</a:t>
            </a:r>
          </a:p>
        </p:txBody>
      </p:sp>
      <p:pic>
        <p:nvPicPr>
          <p:cNvPr id="4" name="Google Shape;248;p37">
            <a:extLst>
              <a:ext uri="{FF2B5EF4-FFF2-40B4-BE49-F238E27FC236}">
                <a16:creationId xmlns:a16="http://schemas.microsoft.com/office/drawing/2014/main" id="{0CC831F2-37B2-C5C6-A9BD-48E2BCE84DC4}"/>
              </a:ext>
            </a:extLst>
          </p:cNvPr>
          <p:cNvPicPr preferRelativeResize="0"/>
          <p:nvPr/>
        </p:nvPicPr>
        <p:blipFill>
          <a:blip r:embed="rId3">
            <a:alphaModFix/>
          </a:blip>
          <a:stretch>
            <a:fillRect/>
          </a:stretch>
        </p:blipFill>
        <p:spPr>
          <a:xfrm>
            <a:off x="7083918" y="3291532"/>
            <a:ext cx="1274749" cy="2892624"/>
          </a:xfrm>
          <a:prstGeom prst="rect">
            <a:avLst/>
          </a:prstGeom>
          <a:noFill/>
          <a:ln>
            <a:noFill/>
          </a:ln>
        </p:spPr>
      </p:pic>
      <p:pic>
        <p:nvPicPr>
          <p:cNvPr id="5" name="Google Shape;249;p37">
            <a:extLst>
              <a:ext uri="{FF2B5EF4-FFF2-40B4-BE49-F238E27FC236}">
                <a16:creationId xmlns:a16="http://schemas.microsoft.com/office/drawing/2014/main" id="{9D50A4CB-6244-276A-25BD-9DEFC5362F20}"/>
              </a:ext>
            </a:extLst>
          </p:cNvPr>
          <p:cNvPicPr preferRelativeResize="0"/>
          <p:nvPr/>
        </p:nvPicPr>
        <p:blipFill>
          <a:blip r:embed="rId4">
            <a:alphaModFix/>
          </a:blip>
          <a:stretch>
            <a:fillRect/>
          </a:stretch>
        </p:blipFill>
        <p:spPr>
          <a:xfrm>
            <a:off x="10214762" y="536376"/>
            <a:ext cx="1375531" cy="2857974"/>
          </a:xfrm>
          <a:prstGeom prst="rect">
            <a:avLst/>
          </a:prstGeom>
          <a:noFill/>
          <a:ln>
            <a:noFill/>
          </a:ln>
        </p:spPr>
      </p:pic>
      <p:pic>
        <p:nvPicPr>
          <p:cNvPr id="6" name="Google Shape;250;p37">
            <a:extLst>
              <a:ext uri="{FF2B5EF4-FFF2-40B4-BE49-F238E27FC236}">
                <a16:creationId xmlns:a16="http://schemas.microsoft.com/office/drawing/2014/main" id="{6ED59742-B39C-0C11-1623-049D315418B4}"/>
              </a:ext>
            </a:extLst>
          </p:cNvPr>
          <p:cNvPicPr preferRelativeResize="0"/>
          <p:nvPr/>
        </p:nvPicPr>
        <p:blipFill>
          <a:blip r:embed="rId5">
            <a:alphaModFix/>
          </a:blip>
          <a:stretch>
            <a:fillRect/>
          </a:stretch>
        </p:blipFill>
        <p:spPr>
          <a:xfrm>
            <a:off x="10214762" y="3670994"/>
            <a:ext cx="1667125" cy="2133700"/>
          </a:xfrm>
          <a:prstGeom prst="rect">
            <a:avLst/>
          </a:prstGeom>
          <a:noFill/>
          <a:ln>
            <a:noFill/>
          </a:ln>
        </p:spPr>
      </p:pic>
    </p:spTree>
    <p:extLst>
      <p:ext uri="{BB962C8B-B14F-4D97-AF65-F5344CB8AC3E}">
        <p14:creationId xmlns:p14="http://schemas.microsoft.com/office/powerpoint/2010/main" val="7606102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2truths2">
            <a:hlinkClick r:id="" action="ppaction://media"/>
            <a:extLst>
              <a:ext uri="{FF2B5EF4-FFF2-40B4-BE49-F238E27FC236}">
                <a16:creationId xmlns:a16="http://schemas.microsoft.com/office/drawing/2014/main" id="{49E2B062-6C34-4E9F-9DA2-DB482B58AD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72179" y="1977541"/>
            <a:ext cx="2447644" cy="4351367"/>
          </a:xfrm>
          <a:prstGeom prst="rect">
            <a:avLst/>
          </a:prstGeom>
        </p:spPr>
      </p:pic>
      <p:sp>
        <p:nvSpPr>
          <p:cNvPr id="2" name="Text Placeholder 1">
            <a:extLst>
              <a:ext uri="{FF2B5EF4-FFF2-40B4-BE49-F238E27FC236}">
                <a16:creationId xmlns:a16="http://schemas.microsoft.com/office/drawing/2014/main" id="{C0A58070-C57F-52A5-BA74-0D12B1142C1B}"/>
              </a:ext>
            </a:extLst>
          </p:cNvPr>
          <p:cNvSpPr>
            <a:spLocks noGrp="1"/>
          </p:cNvSpPr>
          <p:nvPr>
            <p:ph type="body" sz="quarter" idx="14"/>
          </p:nvPr>
        </p:nvSpPr>
        <p:spPr/>
        <p:txBody>
          <a:bodyPr/>
          <a:lstStyle/>
          <a:p>
            <a:r>
              <a:rPr lang="en-AU"/>
              <a:t>Brain Break</a:t>
            </a:r>
          </a:p>
        </p:txBody>
      </p:sp>
      <p:sp>
        <p:nvSpPr>
          <p:cNvPr id="3" name="Text Placeholder 2">
            <a:extLst>
              <a:ext uri="{FF2B5EF4-FFF2-40B4-BE49-F238E27FC236}">
                <a16:creationId xmlns:a16="http://schemas.microsoft.com/office/drawing/2014/main" id="{E86BAABE-0A7B-2E7D-CDE3-B4944D6DFDDA}"/>
              </a:ext>
            </a:extLst>
          </p:cNvPr>
          <p:cNvSpPr>
            <a:spLocks noGrp="1"/>
          </p:cNvSpPr>
          <p:nvPr>
            <p:ph type="body" sz="quarter" idx="15"/>
          </p:nvPr>
        </p:nvSpPr>
        <p:spPr/>
        <p:txBody>
          <a:bodyPr/>
          <a:lstStyle/>
          <a:p>
            <a:r>
              <a:rPr lang="en-AU"/>
              <a:t>In this video, two of the facts shown are true, and the other is false. See if you can identify which is which before the end!</a:t>
            </a:r>
          </a:p>
        </p:txBody>
      </p:sp>
    </p:spTree>
    <p:extLst>
      <p:ext uri="{BB962C8B-B14F-4D97-AF65-F5344CB8AC3E}">
        <p14:creationId xmlns:p14="http://schemas.microsoft.com/office/powerpoint/2010/main" val="56670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176CE53-4BEA-7677-8248-6E7A17A0972A}"/>
              </a:ext>
            </a:extLst>
          </p:cNvPr>
          <p:cNvSpPr>
            <a:spLocks noGrp="1"/>
          </p:cNvSpPr>
          <p:nvPr>
            <p:ph type="body" sz="quarter" idx="14"/>
          </p:nvPr>
        </p:nvSpPr>
        <p:spPr/>
        <p:txBody>
          <a:bodyPr/>
          <a:lstStyle/>
          <a:p>
            <a:pPr algn="l"/>
            <a:r>
              <a:rPr lang="en-GB" sz="1800"/>
              <a:t>Explain that forces can cause an object to change its speed, direction, or shape </a:t>
            </a:r>
          </a:p>
        </p:txBody>
      </p:sp>
      <p:sp>
        <p:nvSpPr>
          <p:cNvPr id="8" name="Text Placeholder 7">
            <a:extLst>
              <a:ext uri="{FF2B5EF4-FFF2-40B4-BE49-F238E27FC236}">
                <a16:creationId xmlns:a16="http://schemas.microsoft.com/office/drawing/2014/main" id="{F8B0AEE0-BDCC-277C-0B4E-37F065402B63}"/>
              </a:ext>
            </a:extLst>
          </p:cNvPr>
          <p:cNvSpPr>
            <a:spLocks noGrp="1"/>
          </p:cNvSpPr>
          <p:nvPr>
            <p:ph type="body" sz="quarter" idx="15"/>
          </p:nvPr>
        </p:nvSpPr>
        <p:spPr>
          <a:xfrm>
            <a:off x="397669" y="1002771"/>
            <a:ext cx="7166906" cy="2743200"/>
          </a:xfrm>
        </p:spPr>
        <p:txBody>
          <a:bodyPr/>
          <a:lstStyle/>
          <a:p>
            <a:r>
              <a:rPr lang="en-US" sz="2800">
                <a:latin typeface="+mj-lt"/>
                <a:ea typeface="Verdana" panose="020B0604030504040204" pitchFamily="34" charset="0"/>
              </a:rPr>
              <a:t>Answer the following questions in your book.</a:t>
            </a:r>
          </a:p>
          <a:p>
            <a:endParaRPr lang="en-US">
              <a:latin typeface="+mj-lt"/>
              <a:ea typeface="Verdana" panose="020B0604030504040204" pitchFamily="34" charset="0"/>
            </a:endParaRPr>
          </a:p>
          <a:p>
            <a:pPr marL="628650" lvl="0" indent="-514350" algn="l" rtl="0">
              <a:spcBef>
                <a:spcPts val="0"/>
              </a:spcBef>
              <a:spcAft>
                <a:spcPts val="0"/>
              </a:spcAft>
              <a:buSzPts val="1800"/>
              <a:buFont typeface="+mj-lt"/>
              <a:buAutoNum type="arabicPeriod"/>
            </a:pPr>
            <a:r>
              <a:rPr lang="en-GB" b="0"/>
              <a:t>What is a force?</a:t>
            </a:r>
          </a:p>
          <a:p>
            <a:pPr marL="628650" lvl="0" indent="-514350" algn="l" rtl="0">
              <a:spcBef>
                <a:spcPts val="0"/>
              </a:spcBef>
              <a:spcAft>
                <a:spcPts val="0"/>
              </a:spcAft>
              <a:buSzPts val="1800"/>
              <a:buFont typeface="+mj-lt"/>
              <a:buAutoNum type="arabicPeriod"/>
            </a:pPr>
            <a:r>
              <a:rPr lang="en-GB" b="0"/>
              <a:t>What is a newton?</a:t>
            </a:r>
          </a:p>
          <a:p>
            <a:pPr marL="628650" lvl="0" indent="-514350" algn="l" rtl="0">
              <a:spcBef>
                <a:spcPts val="0"/>
              </a:spcBef>
              <a:spcAft>
                <a:spcPts val="0"/>
              </a:spcAft>
              <a:buSzPts val="1800"/>
              <a:buFont typeface="+mj-lt"/>
              <a:buAutoNum type="arabicPeriod"/>
            </a:pPr>
            <a:r>
              <a:rPr lang="en-GB" b="0"/>
              <a:t>What is the symbol for a newton?</a:t>
            </a:r>
          </a:p>
          <a:p>
            <a:pPr marL="628650" lvl="0" indent="-514350" algn="l" rtl="0">
              <a:spcBef>
                <a:spcPts val="0"/>
              </a:spcBef>
              <a:spcAft>
                <a:spcPts val="0"/>
              </a:spcAft>
              <a:buSzPts val="1800"/>
              <a:buFont typeface="+mj-lt"/>
              <a:buAutoNum type="arabicPeriod"/>
            </a:pPr>
            <a:r>
              <a:rPr lang="en-GB" b="0"/>
              <a:t>True or false: Pulling an object can be measured in newtons? </a:t>
            </a:r>
          </a:p>
          <a:p>
            <a:pPr marL="628650" lvl="0" indent="-514350" algn="l" rtl="0">
              <a:spcBef>
                <a:spcPts val="0"/>
              </a:spcBef>
              <a:spcAft>
                <a:spcPts val="0"/>
              </a:spcAft>
              <a:buSzPts val="1800"/>
              <a:buFont typeface="+mj-lt"/>
              <a:buAutoNum type="arabicPeriod"/>
            </a:pPr>
            <a:r>
              <a:rPr lang="en-GB" b="0"/>
              <a:t>How much force is being exerted on each of these spring balances?</a:t>
            </a:r>
          </a:p>
        </p:txBody>
      </p:sp>
      <p:sp>
        <p:nvSpPr>
          <p:cNvPr id="5" name="Rectangle 1">
            <a:extLst>
              <a:ext uri="{FF2B5EF4-FFF2-40B4-BE49-F238E27FC236}">
                <a16:creationId xmlns:a16="http://schemas.microsoft.com/office/drawing/2014/main" id="{52CAB0D3-5802-E0E5-D3F6-A693108A1E91}"/>
              </a:ext>
            </a:extLst>
          </p:cNvPr>
          <p:cNvSpPr>
            <a:spLocks noChangeArrowheads="1"/>
          </p:cNvSpPr>
          <p:nvPr/>
        </p:nvSpPr>
        <p:spPr bwMode="auto">
          <a:xfrm>
            <a:off x="3924300" y="27209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 name="Google Shape;293;p42">
            <a:extLst>
              <a:ext uri="{FF2B5EF4-FFF2-40B4-BE49-F238E27FC236}">
                <a16:creationId xmlns:a16="http://schemas.microsoft.com/office/drawing/2014/main" id="{0A654553-C4FB-77B5-17FE-AFFF0C72ADFB}"/>
              </a:ext>
            </a:extLst>
          </p:cNvPr>
          <p:cNvPicPr preferRelativeResize="0"/>
          <p:nvPr/>
        </p:nvPicPr>
        <p:blipFill rotWithShape="1">
          <a:blip r:embed="rId2">
            <a:alphaModFix/>
          </a:blip>
          <a:srcRect r="38842"/>
          <a:stretch/>
        </p:blipFill>
        <p:spPr>
          <a:xfrm>
            <a:off x="7564574" y="1020929"/>
            <a:ext cx="4229758" cy="4834300"/>
          </a:xfrm>
          <a:prstGeom prst="rect">
            <a:avLst/>
          </a:prstGeom>
          <a:noFill/>
          <a:ln>
            <a:noFill/>
          </a:ln>
        </p:spPr>
      </p:pic>
    </p:spTree>
    <p:extLst>
      <p:ext uri="{BB962C8B-B14F-4D97-AF65-F5344CB8AC3E}">
        <p14:creationId xmlns:p14="http://schemas.microsoft.com/office/powerpoint/2010/main" val="1961778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5AB159-AFCB-CD4C-DC72-1356AE65FA99}"/>
              </a:ext>
            </a:extLst>
          </p:cNvPr>
          <p:cNvSpPr>
            <a:spLocks noGrp="1"/>
          </p:cNvSpPr>
          <p:nvPr>
            <p:ph type="body" sz="quarter" idx="10"/>
          </p:nvPr>
        </p:nvSpPr>
        <p:spPr/>
        <p:txBody>
          <a:bodyPr/>
          <a:lstStyle/>
          <a:p>
            <a:r>
              <a:rPr lang="en-AU"/>
              <a:t>Observation</a:t>
            </a:r>
          </a:p>
        </p:txBody>
      </p:sp>
      <p:sp>
        <p:nvSpPr>
          <p:cNvPr id="3" name="Text Placeholder 2">
            <a:extLst>
              <a:ext uri="{FF2B5EF4-FFF2-40B4-BE49-F238E27FC236}">
                <a16:creationId xmlns:a16="http://schemas.microsoft.com/office/drawing/2014/main" id="{49D50542-513B-7AAD-460D-DF36664E64ED}"/>
              </a:ext>
            </a:extLst>
          </p:cNvPr>
          <p:cNvSpPr>
            <a:spLocks noGrp="1"/>
          </p:cNvSpPr>
          <p:nvPr>
            <p:ph type="body" sz="quarter" idx="11"/>
          </p:nvPr>
        </p:nvSpPr>
        <p:spPr/>
        <p:txBody>
          <a:bodyPr/>
          <a:lstStyle/>
          <a:p>
            <a:r>
              <a:rPr lang="en-AU"/>
              <a:t>Using our senses</a:t>
            </a:r>
          </a:p>
        </p:txBody>
      </p:sp>
      <p:sp>
        <p:nvSpPr>
          <p:cNvPr id="4" name="Text Placeholder 3">
            <a:extLst>
              <a:ext uri="{FF2B5EF4-FFF2-40B4-BE49-F238E27FC236}">
                <a16:creationId xmlns:a16="http://schemas.microsoft.com/office/drawing/2014/main" id="{649BDE25-1EC7-F0DA-D69E-A859141DB242}"/>
              </a:ext>
            </a:extLst>
          </p:cNvPr>
          <p:cNvSpPr>
            <a:spLocks noGrp="1"/>
          </p:cNvSpPr>
          <p:nvPr>
            <p:ph type="body" sz="quarter" idx="12"/>
          </p:nvPr>
        </p:nvSpPr>
        <p:spPr/>
        <p:txBody>
          <a:bodyPr/>
          <a:lstStyle/>
          <a:p>
            <a:r>
              <a:rPr lang="en-AU"/>
              <a:t>Inference</a:t>
            </a:r>
          </a:p>
        </p:txBody>
      </p:sp>
      <p:sp>
        <p:nvSpPr>
          <p:cNvPr id="5" name="Text Placeholder 4">
            <a:extLst>
              <a:ext uri="{FF2B5EF4-FFF2-40B4-BE49-F238E27FC236}">
                <a16:creationId xmlns:a16="http://schemas.microsoft.com/office/drawing/2014/main" id="{4EE66D87-D2BB-620E-FACF-AC0371DAADB7}"/>
              </a:ext>
            </a:extLst>
          </p:cNvPr>
          <p:cNvSpPr>
            <a:spLocks noGrp="1"/>
          </p:cNvSpPr>
          <p:nvPr>
            <p:ph type="body" sz="quarter" idx="13"/>
          </p:nvPr>
        </p:nvSpPr>
        <p:spPr/>
        <p:txBody>
          <a:bodyPr>
            <a:normAutofit fontScale="77500" lnSpcReduction="20000"/>
          </a:bodyPr>
          <a:lstStyle/>
          <a:p>
            <a:r>
              <a:rPr lang="en-AU"/>
              <a:t>What we think is happening</a:t>
            </a:r>
          </a:p>
        </p:txBody>
      </p:sp>
      <p:sp>
        <p:nvSpPr>
          <p:cNvPr id="6" name="Text Placeholder 5">
            <a:extLst>
              <a:ext uri="{FF2B5EF4-FFF2-40B4-BE49-F238E27FC236}">
                <a16:creationId xmlns:a16="http://schemas.microsoft.com/office/drawing/2014/main" id="{E8F39A1D-815C-9A44-CF80-9C594F67C491}"/>
              </a:ext>
            </a:extLst>
          </p:cNvPr>
          <p:cNvSpPr>
            <a:spLocks noGrp="1"/>
          </p:cNvSpPr>
          <p:nvPr>
            <p:ph type="body" sz="quarter" idx="14"/>
          </p:nvPr>
        </p:nvSpPr>
        <p:spPr/>
        <p:txBody>
          <a:bodyPr>
            <a:normAutofit fontScale="77500" lnSpcReduction="20000"/>
          </a:bodyPr>
          <a:lstStyle/>
          <a:p>
            <a:r>
              <a:rPr lang="en-AU"/>
              <a:t>Independent Variable</a:t>
            </a:r>
          </a:p>
        </p:txBody>
      </p:sp>
      <p:sp>
        <p:nvSpPr>
          <p:cNvPr id="7" name="Text Placeholder 6">
            <a:extLst>
              <a:ext uri="{FF2B5EF4-FFF2-40B4-BE49-F238E27FC236}">
                <a16:creationId xmlns:a16="http://schemas.microsoft.com/office/drawing/2014/main" id="{1042407C-D060-943C-483D-FC206F7CE757}"/>
              </a:ext>
            </a:extLst>
          </p:cNvPr>
          <p:cNvSpPr>
            <a:spLocks noGrp="1"/>
          </p:cNvSpPr>
          <p:nvPr>
            <p:ph type="body" sz="quarter" idx="15"/>
          </p:nvPr>
        </p:nvSpPr>
        <p:spPr/>
        <p:txBody>
          <a:bodyPr>
            <a:normAutofit fontScale="77500" lnSpcReduction="20000"/>
          </a:bodyPr>
          <a:lstStyle/>
          <a:p>
            <a:r>
              <a:rPr lang="en-AU"/>
              <a:t>What is purposefully changed</a:t>
            </a:r>
          </a:p>
        </p:txBody>
      </p:sp>
      <p:sp>
        <p:nvSpPr>
          <p:cNvPr id="8" name="Text Placeholder 7">
            <a:extLst>
              <a:ext uri="{FF2B5EF4-FFF2-40B4-BE49-F238E27FC236}">
                <a16:creationId xmlns:a16="http://schemas.microsoft.com/office/drawing/2014/main" id="{86C257D7-4D89-D37D-A5F4-43CDCD1AE3B6}"/>
              </a:ext>
            </a:extLst>
          </p:cNvPr>
          <p:cNvSpPr>
            <a:spLocks noGrp="1"/>
          </p:cNvSpPr>
          <p:nvPr>
            <p:ph type="body" sz="quarter" idx="16"/>
          </p:nvPr>
        </p:nvSpPr>
        <p:spPr/>
        <p:txBody>
          <a:bodyPr>
            <a:normAutofit fontScale="77500" lnSpcReduction="20000"/>
          </a:bodyPr>
          <a:lstStyle/>
          <a:p>
            <a:r>
              <a:rPr lang="en-AU"/>
              <a:t>Dependent Variable</a:t>
            </a:r>
          </a:p>
        </p:txBody>
      </p:sp>
      <p:sp>
        <p:nvSpPr>
          <p:cNvPr id="9" name="Text Placeholder 8">
            <a:extLst>
              <a:ext uri="{FF2B5EF4-FFF2-40B4-BE49-F238E27FC236}">
                <a16:creationId xmlns:a16="http://schemas.microsoft.com/office/drawing/2014/main" id="{818B831E-24C8-EDD2-E566-0BAD506705F9}"/>
              </a:ext>
            </a:extLst>
          </p:cNvPr>
          <p:cNvSpPr>
            <a:spLocks noGrp="1"/>
          </p:cNvSpPr>
          <p:nvPr>
            <p:ph type="body" sz="quarter" idx="17"/>
          </p:nvPr>
        </p:nvSpPr>
        <p:spPr/>
        <p:txBody>
          <a:bodyPr>
            <a:normAutofit fontScale="92500"/>
          </a:bodyPr>
          <a:lstStyle/>
          <a:p>
            <a:r>
              <a:rPr lang="en-AU"/>
              <a:t>What is measured</a:t>
            </a:r>
          </a:p>
        </p:txBody>
      </p:sp>
      <p:sp>
        <p:nvSpPr>
          <p:cNvPr id="10" name="Text Placeholder 9">
            <a:extLst>
              <a:ext uri="{FF2B5EF4-FFF2-40B4-BE49-F238E27FC236}">
                <a16:creationId xmlns:a16="http://schemas.microsoft.com/office/drawing/2014/main" id="{C41C1C59-8AC4-48F1-24F6-E01553E1D45B}"/>
              </a:ext>
            </a:extLst>
          </p:cNvPr>
          <p:cNvSpPr>
            <a:spLocks noGrp="1"/>
          </p:cNvSpPr>
          <p:nvPr>
            <p:ph type="body" sz="quarter" idx="18"/>
          </p:nvPr>
        </p:nvSpPr>
        <p:spPr/>
        <p:txBody>
          <a:bodyPr>
            <a:normAutofit fontScale="77500" lnSpcReduction="20000"/>
          </a:bodyPr>
          <a:lstStyle/>
          <a:p>
            <a:r>
              <a:rPr lang="en-AU"/>
              <a:t>Controlled Variable</a:t>
            </a:r>
          </a:p>
        </p:txBody>
      </p:sp>
      <p:sp>
        <p:nvSpPr>
          <p:cNvPr id="11" name="Text Placeholder 10">
            <a:extLst>
              <a:ext uri="{FF2B5EF4-FFF2-40B4-BE49-F238E27FC236}">
                <a16:creationId xmlns:a16="http://schemas.microsoft.com/office/drawing/2014/main" id="{274E9D3C-DB64-AEC7-3C66-2F482EE03361}"/>
              </a:ext>
            </a:extLst>
          </p:cNvPr>
          <p:cNvSpPr>
            <a:spLocks noGrp="1"/>
          </p:cNvSpPr>
          <p:nvPr>
            <p:ph type="body" sz="quarter" idx="19"/>
          </p:nvPr>
        </p:nvSpPr>
        <p:spPr/>
        <p:txBody>
          <a:bodyPr>
            <a:normAutofit fontScale="77500" lnSpcReduction="20000"/>
          </a:bodyPr>
          <a:lstStyle/>
          <a:p>
            <a:r>
              <a:rPr lang="en-AU"/>
              <a:t>What is kept the same</a:t>
            </a:r>
          </a:p>
        </p:txBody>
      </p:sp>
    </p:spTree>
    <p:extLst>
      <p:ext uri="{BB962C8B-B14F-4D97-AF65-F5344CB8AC3E}">
        <p14:creationId xmlns:p14="http://schemas.microsoft.com/office/powerpoint/2010/main" val="5384795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r>
              <a:rPr lang="en-AU"/>
              <a:t>Introduction to Forces</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a:xfrm>
            <a:off x="397668" y="999954"/>
            <a:ext cx="9179720" cy="2314576"/>
          </a:xfrm>
        </p:spPr>
        <p:txBody>
          <a:bodyPr/>
          <a:lstStyle/>
          <a:p>
            <a:pPr marL="0" lvl="0" indent="0" algn="l" rtl="0">
              <a:spcBef>
                <a:spcPts val="0"/>
              </a:spcBef>
              <a:spcAft>
                <a:spcPts val="0"/>
              </a:spcAft>
              <a:buNone/>
            </a:pPr>
            <a:r>
              <a:rPr lang="en-US" b="0"/>
              <a:t>A </a:t>
            </a:r>
            <a:r>
              <a:rPr lang="en-US"/>
              <a:t>force</a:t>
            </a:r>
            <a:r>
              <a:rPr lang="en-US" b="0"/>
              <a:t> is something that an object does to another object to cause it to:</a:t>
            </a:r>
          </a:p>
          <a:p>
            <a:pPr marL="457200" lvl="0" indent="-457200" algn="l" rtl="0">
              <a:spcBef>
                <a:spcPts val="0"/>
              </a:spcBef>
              <a:spcAft>
                <a:spcPts val="0"/>
              </a:spcAft>
              <a:buFont typeface="Arial" panose="020B0604020202020204" pitchFamily="34" charset="0"/>
              <a:buChar char="•"/>
            </a:pPr>
            <a:r>
              <a:rPr lang="en-US" b="0"/>
              <a:t>Speed up (accelerate)</a:t>
            </a:r>
          </a:p>
          <a:p>
            <a:pPr marL="457200" lvl="0" indent="-457200" algn="l" rtl="0">
              <a:spcBef>
                <a:spcPts val="0"/>
              </a:spcBef>
              <a:spcAft>
                <a:spcPts val="0"/>
              </a:spcAft>
              <a:buFont typeface="Arial" panose="020B0604020202020204" pitchFamily="34" charset="0"/>
              <a:buChar char="•"/>
            </a:pPr>
            <a:r>
              <a:rPr lang="en-US" b="0"/>
              <a:t>Slow down (decelerate)</a:t>
            </a:r>
          </a:p>
          <a:p>
            <a:pPr marL="457200" lvl="0" indent="-457200" algn="l" rtl="0">
              <a:spcBef>
                <a:spcPts val="0"/>
              </a:spcBef>
              <a:spcAft>
                <a:spcPts val="0"/>
              </a:spcAft>
              <a:buFont typeface="Arial" panose="020B0604020202020204" pitchFamily="34" charset="0"/>
              <a:buChar char="•"/>
            </a:pPr>
            <a:r>
              <a:rPr lang="en-US" b="0"/>
              <a:t>Change shape</a:t>
            </a:r>
          </a:p>
          <a:p>
            <a:pPr marL="457200" lvl="0" indent="-457200" algn="l" rtl="0">
              <a:spcBef>
                <a:spcPts val="0"/>
              </a:spcBef>
              <a:spcAft>
                <a:spcPts val="0"/>
              </a:spcAft>
              <a:buFont typeface="Arial" panose="020B0604020202020204" pitchFamily="34" charset="0"/>
              <a:buChar char="•"/>
            </a:pPr>
            <a:r>
              <a:rPr lang="en-US" b="0"/>
              <a:t>Change direction</a:t>
            </a:r>
          </a:p>
          <a:p>
            <a:pPr marL="457200" lvl="0" indent="-457200" algn="l" rtl="0">
              <a:spcBef>
                <a:spcPts val="0"/>
              </a:spcBef>
              <a:spcAft>
                <a:spcPts val="0"/>
              </a:spcAft>
              <a:buFont typeface="Arial" panose="020B0604020202020204" pitchFamily="34" charset="0"/>
              <a:buChar char="•"/>
            </a:pPr>
            <a:endParaRPr lang="en-US" b="0"/>
          </a:p>
          <a:p>
            <a:pPr lvl="0" algn="l" rtl="0">
              <a:spcBef>
                <a:spcPts val="0"/>
              </a:spcBef>
              <a:spcAft>
                <a:spcPts val="0"/>
              </a:spcAft>
            </a:pPr>
            <a:r>
              <a:rPr lang="en-US" b="0"/>
              <a:t>A </a:t>
            </a:r>
            <a:r>
              <a:rPr lang="en-US"/>
              <a:t>force</a:t>
            </a:r>
            <a:r>
              <a:rPr lang="en-US" b="0"/>
              <a:t> typically looks like a push, a pull, or a twist</a:t>
            </a:r>
          </a:p>
          <a:p>
            <a:pPr lvl="0" algn="l" rtl="0">
              <a:spcBef>
                <a:spcPts val="0"/>
              </a:spcBef>
              <a:spcAft>
                <a:spcPts val="0"/>
              </a:spcAft>
            </a:pPr>
            <a:endParaRPr lang="en-US" b="0"/>
          </a:p>
          <a:p>
            <a:pPr lvl="0" algn="l" rtl="0">
              <a:spcBef>
                <a:spcPts val="0"/>
              </a:spcBef>
              <a:spcAft>
                <a:spcPts val="0"/>
              </a:spcAft>
            </a:pPr>
            <a:r>
              <a:rPr lang="en-US" b="0"/>
              <a:t>While we cannot see forces, we can see their effect on objects.</a:t>
            </a:r>
          </a:p>
          <a:p>
            <a:pPr lvl="0" algn="l" rtl="0">
              <a:spcBef>
                <a:spcPts val="0"/>
              </a:spcBef>
              <a:spcAft>
                <a:spcPts val="0"/>
              </a:spcAft>
            </a:pPr>
            <a:endParaRPr lang="en-US" b="0"/>
          </a:p>
          <a:p>
            <a:pPr lvl="0" algn="l" rtl="0">
              <a:spcBef>
                <a:spcPts val="0"/>
              </a:spcBef>
              <a:spcAft>
                <a:spcPts val="0"/>
              </a:spcAft>
            </a:pPr>
            <a:r>
              <a:rPr lang="en-US"/>
              <a:t>Forces</a:t>
            </a:r>
            <a:r>
              <a:rPr lang="en-US" b="0"/>
              <a:t> are measured using </a:t>
            </a:r>
            <a:r>
              <a:rPr lang="en-US"/>
              <a:t>newtons (N).</a:t>
            </a:r>
          </a:p>
        </p:txBody>
      </p:sp>
    </p:spTree>
    <p:extLst>
      <p:ext uri="{BB962C8B-B14F-4D97-AF65-F5344CB8AC3E}">
        <p14:creationId xmlns:p14="http://schemas.microsoft.com/office/powerpoint/2010/main" val="3143284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37B9D4-1F28-34F1-395C-FCDE6CBBAE80}"/>
              </a:ext>
            </a:extLst>
          </p:cNvPr>
          <p:cNvSpPr>
            <a:spLocks noGrp="1"/>
          </p:cNvSpPr>
          <p:nvPr>
            <p:ph type="body" sz="quarter" idx="14"/>
          </p:nvPr>
        </p:nvSpPr>
        <p:spPr/>
        <p:txBody>
          <a:bodyPr/>
          <a:lstStyle/>
          <a:p>
            <a:r>
              <a:rPr lang="en-AU"/>
              <a:t>Introduction to Forces</a:t>
            </a:r>
          </a:p>
        </p:txBody>
      </p:sp>
      <p:sp>
        <p:nvSpPr>
          <p:cNvPr id="3" name="Text Placeholder 2">
            <a:extLst>
              <a:ext uri="{FF2B5EF4-FFF2-40B4-BE49-F238E27FC236}">
                <a16:creationId xmlns:a16="http://schemas.microsoft.com/office/drawing/2014/main" id="{70924D5F-0D1D-AD19-560A-187920D916C7}"/>
              </a:ext>
            </a:extLst>
          </p:cNvPr>
          <p:cNvSpPr>
            <a:spLocks noGrp="1"/>
          </p:cNvSpPr>
          <p:nvPr>
            <p:ph type="body" sz="quarter" idx="15"/>
          </p:nvPr>
        </p:nvSpPr>
        <p:spPr>
          <a:xfrm>
            <a:off x="397668" y="991704"/>
            <a:ext cx="6658225" cy="1971676"/>
          </a:xfrm>
        </p:spPr>
        <p:txBody>
          <a:bodyPr/>
          <a:lstStyle/>
          <a:p>
            <a:r>
              <a:rPr lang="en-AU" b="0"/>
              <a:t>We use forces every day in our lives – to pick things up, to run, to throw things, etc.</a:t>
            </a:r>
          </a:p>
          <a:p>
            <a:endParaRPr lang="en-AU" b="0"/>
          </a:p>
          <a:p>
            <a:r>
              <a:rPr lang="en-AU" b="0"/>
              <a:t>Some things we want to do are often too difficult (e.g., jumping from really high). By understanding the forces at play and how we can manipulate those forces, we can make seemingly very difficult things much easier to do.</a:t>
            </a:r>
          </a:p>
        </p:txBody>
      </p:sp>
      <p:pic>
        <p:nvPicPr>
          <p:cNvPr id="1026" name="Picture 2" descr="Australian skydivers died in mid-air collision, coroner finds - BBC News">
            <a:extLst>
              <a:ext uri="{FF2B5EF4-FFF2-40B4-BE49-F238E27FC236}">
                <a16:creationId xmlns:a16="http://schemas.microsoft.com/office/drawing/2014/main" id="{A1691BF8-FE12-62D3-AA75-5415227F05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7848" y="2005261"/>
            <a:ext cx="5062182" cy="2847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8884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a:t>Introduction to Forces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GB" sz="2400" b="0"/>
              <a:t>Describe forces as a push, pull, or twist </a:t>
            </a:r>
          </a:p>
          <a:p>
            <a:pPr marL="457200" indent="-457200" algn="l">
              <a:buFont typeface="Arial" panose="020B0604020202020204" pitchFamily="34" charset="0"/>
              <a:buChar char="•"/>
            </a:pPr>
            <a:r>
              <a:rPr lang="en-GB" sz="2400" b="0"/>
              <a:t>Explain that forces can cause an object to change its speed, direction, or shape </a:t>
            </a:r>
          </a:p>
          <a:p>
            <a:pPr marL="457200" indent="-457200" algn="l">
              <a:buFont typeface="Arial" panose="020B0604020202020204" pitchFamily="34" charset="0"/>
              <a:buChar char="•"/>
            </a:pPr>
            <a:r>
              <a:rPr lang="en-GB" sz="2400" b="0"/>
              <a:t>Describe a force in terms of its unit of measurement (newtons, N) </a:t>
            </a:r>
          </a:p>
        </p:txBody>
      </p:sp>
    </p:spTree>
    <p:extLst>
      <p:ext uri="{BB962C8B-B14F-4D97-AF65-F5344CB8AC3E}">
        <p14:creationId xmlns:p14="http://schemas.microsoft.com/office/powerpoint/2010/main" val="2986640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Bilby populations booming at Currawinya | Department of Environment and ...">
            <a:extLst>
              <a:ext uri="{FF2B5EF4-FFF2-40B4-BE49-F238E27FC236}">
                <a16:creationId xmlns:a16="http://schemas.microsoft.com/office/drawing/2014/main" id="{9B2780AA-337B-0578-CAC5-5DCBFFDF15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9299" y="928190"/>
            <a:ext cx="3844417" cy="2500810"/>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6">
            <a:extLst>
              <a:ext uri="{FF2B5EF4-FFF2-40B4-BE49-F238E27FC236}">
                <a16:creationId xmlns:a16="http://schemas.microsoft.com/office/drawing/2014/main" id="{B7557CA1-CD45-62D6-DF5E-447E468A9EC1}"/>
              </a:ext>
            </a:extLst>
          </p:cNvPr>
          <p:cNvSpPr>
            <a:spLocks noGrp="1"/>
          </p:cNvSpPr>
          <p:nvPr>
            <p:ph type="body" sz="quarter" idx="10"/>
          </p:nvPr>
        </p:nvSpPr>
        <p:spPr>
          <a:xfrm>
            <a:off x="399246" y="685599"/>
            <a:ext cx="7840054" cy="1985962"/>
          </a:xfrm>
        </p:spPr>
        <p:txBody>
          <a:bodyPr/>
          <a:lstStyle/>
          <a:p>
            <a:r>
              <a:rPr lang="en-US" b="0"/>
              <a:t>A group of scientists wanted to learn what a group of bilbies preferred to eat. Each day, they put out 3 different types of plant roots to see which plants the bilbies preferred to eat.</a:t>
            </a:r>
          </a:p>
          <a:p>
            <a:pPr marL="514350" indent="-514350">
              <a:buAutoNum type="arabicPeriod"/>
            </a:pPr>
            <a:r>
              <a:rPr lang="en-US" b="0"/>
              <a:t>Name the independent variables</a:t>
            </a:r>
          </a:p>
          <a:p>
            <a:pPr marL="514350" indent="-514350">
              <a:buAutoNum type="arabicPeriod"/>
            </a:pPr>
            <a:r>
              <a:rPr lang="en-US" b="0"/>
              <a:t>Name the dependent variable</a:t>
            </a:r>
          </a:p>
          <a:p>
            <a:pPr marL="514350" indent="-514350">
              <a:buAutoNum type="arabicPeriod"/>
            </a:pPr>
            <a:r>
              <a:rPr lang="en-US" b="0"/>
              <a:t>Name three (3) controlled variables the scientists should consider</a:t>
            </a:r>
          </a:p>
          <a:p>
            <a:endParaRPr lang="en-AU"/>
          </a:p>
        </p:txBody>
      </p:sp>
    </p:spTree>
    <p:extLst>
      <p:ext uri="{BB962C8B-B14F-4D97-AF65-F5344CB8AC3E}">
        <p14:creationId xmlns:p14="http://schemas.microsoft.com/office/powerpoint/2010/main" val="207097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0"/>
          </p:nvPr>
        </p:nvSpPr>
        <p:spPr>
          <a:xfrm>
            <a:off x="399246" y="685599"/>
            <a:ext cx="7840054" cy="1985962"/>
          </a:xfrm>
        </p:spPr>
        <p:txBody>
          <a:bodyPr>
            <a:noAutofit/>
          </a:bodyPr>
          <a:lstStyle/>
          <a:p>
            <a:pPr marL="0" indent="0">
              <a:buNone/>
            </a:pPr>
            <a:r>
              <a:rPr lang="en-US" sz="2400" b="0"/>
              <a:t>A group of scientists wanted to learn what a group of bilbies preferred to eat. Each day, they put out 3 different types of plant roots to see which plants the bilbies preferred to eat.</a:t>
            </a:r>
          </a:p>
          <a:p>
            <a:pPr marL="514350" indent="-514350">
              <a:buAutoNum type="arabicPeriod"/>
            </a:pPr>
            <a:r>
              <a:rPr lang="en-US" sz="2400" b="0"/>
              <a:t>Name the independent variables</a:t>
            </a:r>
          </a:p>
          <a:p>
            <a:r>
              <a:rPr lang="en-US" sz="2400" b="0">
                <a:solidFill>
                  <a:srgbClr val="00B050"/>
                </a:solidFill>
              </a:rPr>
              <a:t>	The different plant roots</a:t>
            </a:r>
            <a:endParaRPr lang="en-US" sz="2400" b="0"/>
          </a:p>
          <a:p>
            <a:pPr marL="514350" indent="-514350">
              <a:buFont typeface="+mj-lt"/>
              <a:buAutoNum type="arabicPeriod" startAt="2"/>
            </a:pPr>
            <a:r>
              <a:rPr lang="en-US" sz="2400" b="0"/>
              <a:t>Name the dependent variable</a:t>
            </a:r>
          </a:p>
          <a:p>
            <a:r>
              <a:rPr lang="en-US" sz="2400" b="0">
                <a:solidFill>
                  <a:srgbClr val="00B050"/>
                </a:solidFill>
              </a:rPr>
              <a:t>	How much of each root was eaten</a:t>
            </a:r>
            <a:endParaRPr lang="en-US" sz="2400" b="0"/>
          </a:p>
          <a:p>
            <a:pPr marL="514350" indent="-514350">
              <a:buFont typeface="+mj-lt"/>
              <a:buAutoNum type="arabicPeriod" startAt="3"/>
            </a:pPr>
            <a:r>
              <a:rPr lang="en-US" sz="2400" b="0"/>
              <a:t>Name three (3) controlled variables the scientists should consider</a:t>
            </a:r>
          </a:p>
          <a:p>
            <a:r>
              <a:rPr lang="en-US" sz="2400" b="0">
                <a:solidFill>
                  <a:srgbClr val="00B050"/>
                </a:solidFill>
              </a:rPr>
              <a:t>	When they fed the bilbies, how much food 	was served, how much water the bilbies 	drank, if the bilbies were stressed</a:t>
            </a:r>
            <a:endParaRPr lang="en-US" sz="2400" b="0"/>
          </a:p>
        </p:txBody>
      </p:sp>
      <p:pic>
        <p:nvPicPr>
          <p:cNvPr id="4" name="Picture 2" descr="Bilby populations booming at Currawinya | Department of Environment and ...">
            <a:extLst>
              <a:ext uri="{FF2B5EF4-FFF2-40B4-BE49-F238E27FC236}">
                <a16:creationId xmlns:a16="http://schemas.microsoft.com/office/drawing/2014/main" id="{9B2780AA-337B-0578-CAC5-5DCBFFDF15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9299" y="928190"/>
            <a:ext cx="3844417" cy="2500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5277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0"/>
          </p:nvPr>
        </p:nvSpPr>
        <p:spPr/>
        <p:txBody>
          <a:bodyPr>
            <a:noAutofit/>
          </a:bodyPr>
          <a:lstStyle/>
          <a:p>
            <a:r>
              <a:rPr lang="en-AU" sz="2400" b="0"/>
              <a:t>Two students were interested in learning if coffee stays hotter for longer if you use a plastic cup or paper cup. For this experiment:</a:t>
            </a:r>
          </a:p>
          <a:p>
            <a:endParaRPr lang="en-AU" sz="2400" b="0"/>
          </a:p>
          <a:p>
            <a:r>
              <a:rPr lang="en-AU" sz="2400" b="0"/>
              <a:t>1. Identify the independent variable</a:t>
            </a:r>
          </a:p>
          <a:p>
            <a:r>
              <a:rPr lang="en-AU" sz="2400" b="0"/>
              <a:t>2. Identify the dependent variable</a:t>
            </a:r>
          </a:p>
          <a:p>
            <a:r>
              <a:rPr lang="en-AU" sz="2400" b="0"/>
              <a:t>3. Identify two controlled variables</a:t>
            </a:r>
          </a:p>
          <a:p>
            <a:r>
              <a:rPr lang="en-AU" sz="2400" b="0"/>
              <a:t>4. Write a hypothesis</a:t>
            </a:r>
          </a:p>
        </p:txBody>
      </p:sp>
    </p:spTree>
    <p:extLst>
      <p:ext uri="{BB962C8B-B14F-4D97-AF65-F5344CB8AC3E}">
        <p14:creationId xmlns:p14="http://schemas.microsoft.com/office/powerpoint/2010/main" val="4118107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C7F2C7-D8C7-4C2B-86BE-EFAD063DC986}"/>
              </a:ext>
            </a:extLst>
          </p:cNvPr>
          <p:cNvSpPr>
            <a:spLocks noGrp="1"/>
          </p:cNvSpPr>
          <p:nvPr>
            <p:ph type="body" sz="quarter" idx="10"/>
          </p:nvPr>
        </p:nvSpPr>
        <p:spPr/>
        <p:txBody>
          <a:bodyPr>
            <a:noAutofit/>
          </a:bodyPr>
          <a:lstStyle/>
          <a:p>
            <a:r>
              <a:rPr lang="en-AU" sz="2400" b="0"/>
              <a:t>Two students were interested in learning if coffee stays hotter for longer if you use a plastic cup or paper cup. For this experiment:</a:t>
            </a:r>
          </a:p>
          <a:p>
            <a:endParaRPr lang="en-AU" sz="2400" b="0"/>
          </a:p>
          <a:p>
            <a:pPr marL="457200" indent="-457200">
              <a:buAutoNum type="arabicPeriod"/>
            </a:pPr>
            <a:r>
              <a:rPr lang="en-AU" sz="2400" b="0"/>
              <a:t>Independent variable</a:t>
            </a:r>
          </a:p>
          <a:p>
            <a:r>
              <a:rPr lang="en-AU" sz="2400" b="0">
                <a:solidFill>
                  <a:srgbClr val="00B050"/>
                </a:solidFill>
              </a:rPr>
              <a:t>	The cup’s material</a:t>
            </a:r>
          </a:p>
          <a:p>
            <a:pPr marL="457200" indent="-457200">
              <a:buFont typeface="+mj-lt"/>
              <a:buAutoNum type="arabicPeriod" startAt="2"/>
            </a:pPr>
            <a:r>
              <a:rPr lang="en-AU" sz="2400" b="0"/>
              <a:t>Dependent variable</a:t>
            </a:r>
          </a:p>
          <a:p>
            <a:r>
              <a:rPr lang="en-AU" sz="2400" b="0">
                <a:solidFill>
                  <a:srgbClr val="00B050"/>
                </a:solidFill>
              </a:rPr>
              <a:t>	The coffee temperature</a:t>
            </a:r>
          </a:p>
          <a:p>
            <a:pPr marL="457200" indent="-457200">
              <a:buFont typeface="+mj-lt"/>
              <a:buAutoNum type="arabicPeriod" startAt="3"/>
            </a:pPr>
            <a:r>
              <a:rPr lang="en-AU" sz="2400" b="0"/>
              <a:t>Controlled variables</a:t>
            </a:r>
          </a:p>
          <a:p>
            <a:r>
              <a:rPr lang="en-AU" sz="2400" b="0">
                <a:solidFill>
                  <a:srgbClr val="00B050"/>
                </a:solidFill>
              </a:rPr>
              <a:t>	The coffee itself, the coffee’s environment, whether 	milk was added</a:t>
            </a:r>
          </a:p>
          <a:p>
            <a:pPr marL="457200" indent="-457200">
              <a:buFont typeface="+mj-lt"/>
              <a:buAutoNum type="arabicPeriod" startAt="4"/>
            </a:pPr>
            <a:r>
              <a:rPr lang="en-AU" sz="2400" b="0"/>
              <a:t>Write a hypothesis</a:t>
            </a:r>
          </a:p>
          <a:p>
            <a:r>
              <a:rPr lang="en-AU" sz="2400" b="0">
                <a:solidFill>
                  <a:srgbClr val="00B050"/>
                </a:solidFill>
              </a:rPr>
              <a:t>	The coffee in the plastic cup will stay hotter for 	longer</a:t>
            </a:r>
            <a:endParaRPr lang="en-AU" sz="2400" b="0"/>
          </a:p>
        </p:txBody>
      </p:sp>
    </p:spTree>
    <p:extLst>
      <p:ext uri="{BB962C8B-B14F-4D97-AF65-F5344CB8AC3E}">
        <p14:creationId xmlns:p14="http://schemas.microsoft.com/office/powerpoint/2010/main" val="294188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A3A86C-B458-461C-8FB9-D292EC43A95E}"/>
              </a:ext>
            </a:extLst>
          </p:cNvPr>
          <p:cNvSpPr>
            <a:spLocks noGrp="1"/>
          </p:cNvSpPr>
          <p:nvPr>
            <p:ph type="body" sz="quarter" idx="10"/>
          </p:nvPr>
        </p:nvSpPr>
        <p:spPr>
          <a:xfrm>
            <a:off x="295274" y="1472027"/>
            <a:ext cx="11601508" cy="2929609"/>
          </a:xfrm>
        </p:spPr>
        <p:txBody>
          <a:bodyPr/>
          <a:lstStyle/>
          <a:p>
            <a:r>
              <a:rPr lang="en-AU"/>
              <a:t>Introduction to Forces</a:t>
            </a:r>
          </a:p>
        </p:txBody>
      </p:sp>
      <p:sp>
        <p:nvSpPr>
          <p:cNvPr id="3" name="Text Placeholder 3">
            <a:extLst>
              <a:ext uri="{FF2B5EF4-FFF2-40B4-BE49-F238E27FC236}">
                <a16:creationId xmlns:a16="http://schemas.microsoft.com/office/drawing/2014/main" id="{921F577B-428B-3CFF-3A36-4F4CD93BC517}"/>
              </a:ext>
            </a:extLst>
          </p:cNvPr>
          <p:cNvSpPr txBox="1">
            <a:spLocks/>
          </p:cNvSpPr>
          <p:nvPr/>
        </p:nvSpPr>
        <p:spPr>
          <a:xfrm>
            <a:off x="295274" y="4443449"/>
            <a:ext cx="3779478" cy="319722"/>
          </a:xfrm>
          <a:prstGeom prst="rect">
            <a:avLst/>
          </a:prstGeom>
          <a:solidFill>
            <a:srgbClr val="FBCA58"/>
          </a:solidFill>
        </p:spPr>
        <p:txBody>
          <a:bodyPr/>
          <a:lstStyle>
            <a:lvl1pPr marL="0" indent="0" algn="l" defTabSz="914400" rtl="0" eaLnBrk="1" latinLnBrk="0" hangingPunct="1">
              <a:lnSpc>
                <a:spcPct val="90000"/>
              </a:lnSpc>
              <a:spcBef>
                <a:spcPts val="1000"/>
              </a:spcBef>
              <a:buFont typeface="Arial" panose="020B0604020202020204" pitchFamily="34" charset="0"/>
              <a:buNone/>
              <a:defRPr sz="1600" b="1" kern="1200">
                <a:solidFill>
                  <a:srgbClr val="2E546D"/>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a:t>Success Criteria</a:t>
            </a:r>
          </a:p>
        </p:txBody>
      </p:sp>
      <p:sp>
        <p:nvSpPr>
          <p:cNvPr id="4" name="Text Placeholder 2">
            <a:extLst>
              <a:ext uri="{FF2B5EF4-FFF2-40B4-BE49-F238E27FC236}">
                <a16:creationId xmlns:a16="http://schemas.microsoft.com/office/drawing/2014/main" id="{0E41DD4B-8093-148E-6915-7EFE81F77326}"/>
              </a:ext>
            </a:extLst>
          </p:cNvPr>
          <p:cNvSpPr txBox="1">
            <a:spLocks/>
          </p:cNvSpPr>
          <p:nvPr/>
        </p:nvSpPr>
        <p:spPr>
          <a:xfrm>
            <a:off x="295274" y="4771072"/>
            <a:ext cx="10283631" cy="1382567"/>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b="1" i="0" kern="1200">
                <a:solidFill>
                  <a:schemeClr val="tx1"/>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buFont typeface="Arial" panose="020B0604020202020204" pitchFamily="34" charset="0"/>
              <a:buChar char="•"/>
            </a:pPr>
            <a:r>
              <a:rPr lang="en-GB" sz="2400" b="0"/>
              <a:t>Describe forces as a push, pull, or twist </a:t>
            </a:r>
          </a:p>
          <a:p>
            <a:pPr marL="457200" indent="-457200" algn="l">
              <a:buFont typeface="Arial" panose="020B0604020202020204" pitchFamily="34" charset="0"/>
              <a:buChar char="•"/>
            </a:pPr>
            <a:r>
              <a:rPr lang="en-GB" sz="2400" b="0"/>
              <a:t>Explain that forces can cause an object to change its speed, direction, or shape </a:t>
            </a:r>
          </a:p>
          <a:p>
            <a:pPr marL="457200" indent="-457200" algn="l">
              <a:buFont typeface="Arial" panose="020B0604020202020204" pitchFamily="34" charset="0"/>
              <a:buChar char="•"/>
            </a:pPr>
            <a:r>
              <a:rPr lang="en-GB" sz="2400" b="0"/>
              <a:t>Describe a force in terms of its unit of measurement (newtons, N) </a:t>
            </a:r>
          </a:p>
        </p:txBody>
      </p:sp>
    </p:spTree>
    <p:extLst>
      <p:ext uri="{BB962C8B-B14F-4D97-AF65-F5344CB8AC3E}">
        <p14:creationId xmlns:p14="http://schemas.microsoft.com/office/powerpoint/2010/main" val="3425377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4ADB70-DB98-5685-EFCA-745E78753A3D}"/>
              </a:ext>
            </a:extLst>
          </p:cNvPr>
          <p:cNvSpPr>
            <a:spLocks noGrp="1"/>
          </p:cNvSpPr>
          <p:nvPr>
            <p:ph type="body" sz="quarter" idx="14"/>
          </p:nvPr>
        </p:nvSpPr>
        <p:spPr/>
        <p:txBody>
          <a:bodyPr/>
          <a:lstStyle/>
          <a:p>
            <a:pPr algn="l"/>
            <a:r>
              <a:rPr lang="en-GB" sz="1800"/>
              <a:t>Describe forces as a push, pull, or twist </a:t>
            </a:r>
          </a:p>
        </p:txBody>
      </p:sp>
      <p:grpSp>
        <p:nvGrpSpPr>
          <p:cNvPr id="4" name="Group 3">
            <a:extLst>
              <a:ext uri="{FF2B5EF4-FFF2-40B4-BE49-F238E27FC236}">
                <a16:creationId xmlns:a16="http://schemas.microsoft.com/office/drawing/2014/main" id="{27860C06-0A11-228F-7A2E-7BE14233DD57}"/>
              </a:ext>
            </a:extLst>
          </p:cNvPr>
          <p:cNvGrpSpPr/>
          <p:nvPr/>
        </p:nvGrpSpPr>
        <p:grpSpPr>
          <a:xfrm>
            <a:off x="295275" y="1099900"/>
            <a:ext cx="11461161" cy="2428186"/>
            <a:chOff x="417546" y="4118846"/>
            <a:chExt cx="11461161" cy="6009349"/>
          </a:xfrm>
        </p:grpSpPr>
        <p:sp>
          <p:nvSpPr>
            <p:cNvPr id="5" name="Rectangle 4">
              <a:extLst>
                <a:ext uri="{FF2B5EF4-FFF2-40B4-BE49-F238E27FC236}">
                  <a16:creationId xmlns:a16="http://schemas.microsoft.com/office/drawing/2014/main" id="{E8CC9527-6A49-55A2-F90A-18BC4EC45427}"/>
                </a:ext>
              </a:extLst>
            </p:cNvPr>
            <p:cNvSpPr/>
            <p:nvPr/>
          </p:nvSpPr>
          <p:spPr>
            <a:xfrm>
              <a:off x="419101" y="4130933"/>
              <a:ext cx="11459606" cy="5997262"/>
            </a:xfrm>
            <a:prstGeom prst="rect">
              <a:avLst/>
            </a:prstGeom>
            <a:solidFill>
              <a:srgbClr val="FBCA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526F5924-2FA0-8DC0-CF57-0D4565B78E28}"/>
                </a:ext>
              </a:extLst>
            </p:cNvPr>
            <p:cNvSpPr/>
            <p:nvPr/>
          </p:nvSpPr>
          <p:spPr>
            <a:xfrm>
              <a:off x="417546" y="4118846"/>
              <a:ext cx="5308840" cy="998315"/>
            </a:xfrm>
            <a:prstGeom prst="rect">
              <a:avLst/>
            </a:prstGeom>
            <a:solidFill>
              <a:srgbClr val="2E546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b="1">
                  <a:solidFill>
                    <a:srgbClr val="FBCA58"/>
                  </a:solidFill>
                </a:rPr>
                <a:t>Think – Pair – Share</a:t>
              </a:r>
              <a:endParaRPr lang="en-AU" sz="2800" b="1">
                <a:solidFill>
                  <a:srgbClr val="FBCA58"/>
                </a:solidFill>
              </a:endParaRPr>
            </a:p>
          </p:txBody>
        </p:sp>
        <p:sp>
          <p:nvSpPr>
            <p:cNvPr id="7" name="TextBox 6">
              <a:extLst>
                <a:ext uri="{FF2B5EF4-FFF2-40B4-BE49-F238E27FC236}">
                  <a16:creationId xmlns:a16="http://schemas.microsoft.com/office/drawing/2014/main" id="{88BC8FD3-27DD-97E1-9BD4-9E0D35C14ED1}"/>
                </a:ext>
              </a:extLst>
            </p:cNvPr>
            <p:cNvSpPr txBox="1"/>
            <p:nvPr/>
          </p:nvSpPr>
          <p:spPr>
            <a:xfrm>
              <a:off x="419100" y="5154266"/>
              <a:ext cx="11459606" cy="4731312"/>
            </a:xfrm>
            <a:prstGeom prst="rect">
              <a:avLst/>
            </a:prstGeom>
            <a:noFill/>
            <a:ln>
              <a:noFill/>
            </a:ln>
          </p:spPr>
          <p:txBody>
            <a:bodyPr wrap="square" rtlCol="0" anchor="t" anchorCtr="0">
              <a:normAutofit fontScale="92500" lnSpcReduction="10000"/>
            </a:bodyPr>
            <a:lstStyle/>
            <a:p>
              <a:pPr algn="ctr"/>
              <a:r>
                <a:rPr lang="en-US" sz="2800" b="1">
                  <a:latin typeface="Century Gothic" panose="020B0502020202020204" pitchFamily="34" charset="0"/>
                  <a:cs typeface="Futura Medium" panose="020B0602020204020303" pitchFamily="34" charset="-79"/>
                </a:rPr>
                <a:t>When you think of the word “force”, what pictures come to your mind?</a:t>
              </a:r>
            </a:p>
            <a:p>
              <a:pPr algn="l"/>
              <a:endParaRPr lang="en-US" sz="2800">
                <a:latin typeface="Century Gothic" panose="020B0502020202020204" pitchFamily="34" charset="0"/>
                <a:cs typeface="Futura Medium" panose="020B0602020204020303" pitchFamily="34" charset="-79"/>
              </a:endParaRPr>
            </a:p>
            <a:p>
              <a:pPr marL="514350" indent="-514350" algn="l">
                <a:buAutoNum type="arabicPeriod"/>
              </a:pPr>
              <a:r>
                <a:rPr lang="en-US" sz="2800">
                  <a:latin typeface="Century Gothic" panose="020B0502020202020204" pitchFamily="34" charset="0"/>
                  <a:cs typeface="Futura Medium" panose="020B0602020204020303" pitchFamily="34" charset="-79"/>
                </a:rPr>
                <a:t>Think about your answer quietly</a:t>
              </a:r>
            </a:p>
            <a:p>
              <a:pPr marL="514350" indent="-514350" algn="l">
                <a:buAutoNum type="arabicPeriod"/>
              </a:pPr>
              <a:r>
                <a:rPr lang="en-US" sz="2800">
                  <a:latin typeface="Century Gothic" panose="020B0502020202020204" pitchFamily="34" charset="0"/>
                  <a:cs typeface="Futura Medium" panose="020B0602020204020303" pitchFamily="34" charset="-79"/>
                </a:rPr>
                <a:t>When instructed, share with a partner</a:t>
              </a:r>
            </a:p>
            <a:p>
              <a:pPr marL="514350" indent="-514350" algn="l">
                <a:buAutoNum type="arabicPeriod"/>
              </a:pPr>
              <a:r>
                <a:rPr lang="en-US" sz="2800">
                  <a:latin typeface="Century Gothic" panose="020B0502020202020204" pitchFamily="34" charset="0"/>
                  <a:cs typeface="Futura Medium" panose="020B0602020204020303" pitchFamily="34" charset="-79"/>
                </a:rPr>
                <a:t>When asked, share with the class.</a:t>
              </a:r>
            </a:p>
          </p:txBody>
        </p:sp>
      </p:grpSp>
      <p:pic>
        <p:nvPicPr>
          <p:cNvPr id="2050" name="Picture 2" descr="Room Tour of a 12 Year Old | 2014 ♡ - YouTube">
            <a:extLst>
              <a:ext uri="{FF2B5EF4-FFF2-40B4-BE49-F238E27FC236}">
                <a16:creationId xmlns:a16="http://schemas.microsoft.com/office/drawing/2014/main" id="{5988CFE2-2A65-AE95-A6BE-8D21065514A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802" r="12638"/>
          <a:stretch/>
        </p:blipFill>
        <p:spPr bwMode="auto">
          <a:xfrm>
            <a:off x="4460789" y="3941582"/>
            <a:ext cx="3138616" cy="2367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195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00A9A7-CEAD-513D-11CA-5D377811AE3F}"/>
              </a:ext>
            </a:extLst>
          </p:cNvPr>
          <p:cNvSpPr>
            <a:spLocks noGrp="1"/>
          </p:cNvSpPr>
          <p:nvPr>
            <p:ph type="body" sz="quarter" idx="14"/>
          </p:nvPr>
        </p:nvSpPr>
        <p:spPr/>
        <p:txBody>
          <a:bodyPr/>
          <a:lstStyle/>
          <a:p>
            <a:pPr algn="l"/>
            <a:r>
              <a:rPr lang="en-GB" sz="1800"/>
              <a:t>Describe forces as a push, pull, or twist </a:t>
            </a:r>
          </a:p>
        </p:txBody>
      </p:sp>
      <p:sp>
        <p:nvSpPr>
          <p:cNvPr id="3" name="Text Placeholder 2">
            <a:extLst>
              <a:ext uri="{FF2B5EF4-FFF2-40B4-BE49-F238E27FC236}">
                <a16:creationId xmlns:a16="http://schemas.microsoft.com/office/drawing/2014/main" id="{9D329AA6-1F98-3598-5038-5971A83D186D}"/>
              </a:ext>
            </a:extLst>
          </p:cNvPr>
          <p:cNvSpPr>
            <a:spLocks noGrp="1"/>
          </p:cNvSpPr>
          <p:nvPr>
            <p:ph type="body" sz="quarter" idx="15"/>
          </p:nvPr>
        </p:nvSpPr>
        <p:spPr/>
        <p:txBody>
          <a:bodyPr/>
          <a:lstStyle/>
          <a:p>
            <a:pPr marL="0" lvl="0" indent="0" algn="l" rtl="0">
              <a:spcBef>
                <a:spcPts val="0"/>
              </a:spcBef>
              <a:spcAft>
                <a:spcPts val="0"/>
              </a:spcAft>
              <a:buNone/>
            </a:pPr>
            <a:r>
              <a:rPr lang="en-US" b="0"/>
              <a:t>A </a:t>
            </a:r>
            <a:r>
              <a:rPr lang="en-US"/>
              <a:t>force</a:t>
            </a:r>
            <a:r>
              <a:rPr lang="en-US" b="0"/>
              <a:t> is something that an object does to another object to cause it to:</a:t>
            </a:r>
          </a:p>
          <a:p>
            <a:pPr marL="457200" lvl="0" indent="-457200" algn="l" rtl="0">
              <a:spcBef>
                <a:spcPts val="0"/>
              </a:spcBef>
              <a:spcAft>
                <a:spcPts val="0"/>
              </a:spcAft>
              <a:buFont typeface="Arial" panose="020B0604020202020204" pitchFamily="34" charset="0"/>
              <a:buChar char="•"/>
            </a:pPr>
            <a:r>
              <a:rPr lang="en-US" b="0"/>
              <a:t>Speed up or slow down</a:t>
            </a:r>
          </a:p>
          <a:p>
            <a:pPr marL="457200" lvl="0" indent="-457200" algn="l" rtl="0">
              <a:spcBef>
                <a:spcPts val="0"/>
              </a:spcBef>
              <a:spcAft>
                <a:spcPts val="0"/>
              </a:spcAft>
              <a:buFont typeface="Arial" panose="020B0604020202020204" pitchFamily="34" charset="0"/>
              <a:buChar char="•"/>
            </a:pPr>
            <a:r>
              <a:rPr lang="en-US" b="0"/>
              <a:t>Change shape</a:t>
            </a:r>
          </a:p>
          <a:p>
            <a:pPr marL="457200" lvl="0" indent="-457200" algn="l" rtl="0">
              <a:spcBef>
                <a:spcPts val="0"/>
              </a:spcBef>
              <a:spcAft>
                <a:spcPts val="0"/>
              </a:spcAft>
              <a:buFont typeface="Arial" panose="020B0604020202020204" pitchFamily="34" charset="0"/>
              <a:buChar char="•"/>
            </a:pPr>
            <a:r>
              <a:rPr lang="en-US" b="0"/>
              <a:t>Change direction</a:t>
            </a:r>
          </a:p>
          <a:p>
            <a:pPr marL="457200" lvl="0" indent="-457200" algn="l" rtl="0">
              <a:spcBef>
                <a:spcPts val="0"/>
              </a:spcBef>
              <a:spcAft>
                <a:spcPts val="0"/>
              </a:spcAft>
              <a:buFont typeface="Arial" panose="020B0604020202020204" pitchFamily="34" charset="0"/>
              <a:buChar char="•"/>
            </a:pPr>
            <a:endParaRPr lang="en-US" b="0"/>
          </a:p>
          <a:p>
            <a:pPr lvl="0" algn="l" rtl="0">
              <a:spcBef>
                <a:spcPts val="0"/>
              </a:spcBef>
              <a:spcAft>
                <a:spcPts val="0"/>
              </a:spcAft>
            </a:pPr>
            <a:r>
              <a:rPr lang="en-US" b="0"/>
              <a:t>A </a:t>
            </a:r>
            <a:r>
              <a:rPr lang="en-US"/>
              <a:t>force</a:t>
            </a:r>
            <a:r>
              <a:rPr lang="en-US" b="0"/>
              <a:t> typically looks like a push, a pull, or a twist</a:t>
            </a:r>
          </a:p>
          <a:p>
            <a:pPr lvl="0" algn="l" rtl="0">
              <a:spcBef>
                <a:spcPts val="0"/>
              </a:spcBef>
              <a:spcAft>
                <a:spcPts val="0"/>
              </a:spcAft>
            </a:pPr>
            <a:endParaRPr lang="en-US" b="0"/>
          </a:p>
          <a:p>
            <a:pPr lvl="0" algn="l" rtl="0">
              <a:spcBef>
                <a:spcPts val="0"/>
              </a:spcBef>
              <a:spcAft>
                <a:spcPts val="0"/>
              </a:spcAft>
            </a:pPr>
            <a:r>
              <a:rPr lang="en-US" b="0"/>
              <a:t>While we cannot see forces, we can see their effect on objects.</a:t>
            </a:r>
          </a:p>
        </p:txBody>
      </p:sp>
      <p:pic>
        <p:nvPicPr>
          <p:cNvPr id="4" name="Google Shape;210;p34">
            <a:extLst>
              <a:ext uri="{FF2B5EF4-FFF2-40B4-BE49-F238E27FC236}">
                <a16:creationId xmlns:a16="http://schemas.microsoft.com/office/drawing/2014/main" id="{0843B34B-D49D-5A5A-7224-7B257795CE14}"/>
              </a:ext>
            </a:extLst>
          </p:cNvPr>
          <p:cNvPicPr preferRelativeResize="0"/>
          <p:nvPr/>
        </p:nvPicPr>
        <p:blipFill>
          <a:blip r:embed="rId3">
            <a:alphaModFix/>
          </a:blip>
          <a:stretch>
            <a:fillRect/>
          </a:stretch>
        </p:blipFill>
        <p:spPr>
          <a:xfrm>
            <a:off x="9743014" y="353365"/>
            <a:ext cx="2310625" cy="1732975"/>
          </a:xfrm>
          <a:prstGeom prst="rect">
            <a:avLst/>
          </a:prstGeom>
          <a:noFill/>
          <a:ln>
            <a:noFill/>
          </a:ln>
        </p:spPr>
      </p:pic>
      <p:pic>
        <p:nvPicPr>
          <p:cNvPr id="5" name="Google Shape;211;p34">
            <a:extLst>
              <a:ext uri="{FF2B5EF4-FFF2-40B4-BE49-F238E27FC236}">
                <a16:creationId xmlns:a16="http://schemas.microsoft.com/office/drawing/2014/main" id="{A4DEF397-CB5A-3197-A8C5-0BE2A3A045D1}"/>
              </a:ext>
            </a:extLst>
          </p:cNvPr>
          <p:cNvPicPr preferRelativeResize="0"/>
          <p:nvPr/>
        </p:nvPicPr>
        <p:blipFill>
          <a:blip r:embed="rId4">
            <a:alphaModFix/>
          </a:blip>
          <a:stretch>
            <a:fillRect/>
          </a:stretch>
        </p:blipFill>
        <p:spPr>
          <a:xfrm>
            <a:off x="9743014" y="2326109"/>
            <a:ext cx="2310625" cy="1596818"/>
          </a:xfrm>
          <a:prstGeom prst="rect">
            <a:avLst/>
          </a:prstGeom>
          <a:noFill/>
          <a:ln>
            <a:noFill/>
          </a:ln>
        </p:spPr>
      </p:pic>
      <p:pic>
        <p:nvPicPr>
          <p:cNvPr id="6" name="Google Shape;212;p34">
            <a:extLst>
              <a:ext uri="{FF2B5EF4-FFF2-40B4-BE49-F238E27FC236}">
                <a16:creationId xmlns:a16="http://schemas.microsoft.com/office/drawing/2014/main" id="{1120F016-3A5D-6D0D-FE3E-41B66272A90C}"/>
              </a:ext>
            </a:extLst>
          </p:cNvPr>
          <p:cNvPicPr preferRelativeResize="0"/>
          <p:nvPr/>
        </p:nvPicPr>
        <p:blipFill>
          <a:blip r:embed="rId5">
            <a:alphaModFix/>
          </a:blip>
          <a:stretch>
            <a:fillRect/>
          </a:stretch>
        </p:blipFill>
        <p:spPr>
          <a:xfrm>
            <a:off x="9734300" y="4162696"/>
            <a:ext cx="2310626" cy="1789681"/>
          </a:xfrm>
          <a:prstGeom prst="rect">
            <a:avLst/>
          </a:prstGeom>
          <a:noFill/>
          <a:ln>
            <a:noFill/>
          </a:ln>
        </p:spPr>
      </p:pic>
    </p:spTree>
    <p:extLst>
      <p:ext uri="{BB962C8B-B14F-4D97-AF65-F5344CB8AC3E}">
        <p14:creationId xmlns:p14="http://schemas.microsoft.com/office/powerpoint/2010/main" val="78674630"/>
      </p:ext>
    </p:extLst>
  </p:cSld>
  <p:clrMapOvr>
    <a:masterClrMapping/>
  </p:clrMapOvr>
</p:sld>
</file>

<file path=ppt/theme/theme1.xml><?xml version="1.0" encoding="utf-8"?>
<a:theme xmlns:a="http://schemas.openxmlformats.org/drawingml/2006/main" name="Daily R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xplicit Instruction_Dar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square" rtlCol="0" anchor="t" anchorCtr="0">
        <a:normAutofit fontScale="92500"/>
      </a:bodyPr>
      <a:lstStyle>
        <a:defPPr algn="l">
          <a:defRPr sz="5400" b="1" dirty="0" smtClean="0">
            <a:latin typeface="Century Gothic" panose="020B0502020202020204" pitchFamily="34" charset="0"/>
            <a:cs typeface="Futura Medium" panose="020B0602020204020303" pitchFamily="34" charset="-79"/>
          </a:defRPr>
        </a:defPPr>
      </a:lstStyle>
    </a:txDef>
  </a:objectDefaults>
  <a:extraClrSchemeLst/>
  <a:extLst>
    <a:ext uri="{05A4C25C-085E-4340-85A3-A5531E510DB2}">
      <thm15:themeFamily xmlns:thm15="http://schemas.microsoft.com/office/thememl/2012/main" name="Theme2" id="{15861BA0-56D5-1E4E-B56A-268D38A279BF}" vid="{9D14DC9A-E19D-5949-B871-56F3C64BEB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d5c732d2-f217-444a-91d8-37c5714ca695" xsi:nil="true"/>
    <lcf76f155ced4ddcb4097134ff3c332f xmlns="8f659357-f805-491c-ad0b-5621b2de6466">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8157990E5B9394AB60DC397E95032F9" ma:contentTypeVersion="17" ma:contentTypeDescription="Create a new document." ma:contentTypeScope="" ma:versionID="a80bebadbce44e7a05ce0f8ed1bf3577">
  <xsd:schema xmlns:xsd="http://www.w3.org/2001/XMLSchema" xmlns:xs="http://www.w3.org/2001/XMLSchema" xmlns:p="http://schemas.microsoft.com/office/2006/metadata/properties" xmlns:ns2="8f659357-f805-491c-ad0b-5621b2de6466" xmlns:ns3="d5c732d2-f217-444a-91d8-37c5714ca695" targetNamespace="http://schemas.microsoft.com/office/2006/metadata/properties" ma:root="true" ma:fieldsID="400fe0a1a6d11ddc4d41185554cf8274" ns2:_="" ns3:_="">
    <xsd:import namespace="8f659357-f805-491c-ad0b-5621b2de6466"/>
    <xsd:import namespace="d5c732d2-f217-444a-91d8-37c5714ca69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LengthInSecond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659357-f805-491c-ad0b-5621b2de6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LengthInSeconds" ma:index="14" nillable="true" ma:displayName="Length (seconds)" ma:internalName="MediaLengthInSeconds" ma:readOnly="true">
      <xsd:simpleType>
        <xsd:restriction base="dms:Unknow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a606fe5-00d0-49e1-aa33-d9ffd0209102"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5c732d2-f217-444a-91d8-37c5714ca695"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87221a7-1fed-4694-a1ec-bb608177e353}" ma:internalName="TaxCatchAll" ma:showField="CatchAllData" ma:web="d5c732d2-f217-444a-91d8-37c5714ca69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F09D33-A1B5-4438-8F96-65DD71762491}">
  <ds:schemaRefs>
    <ds:schemaRef ds:uri="http://schemas.microsoft.com/sharepoint/v3/contenttype/forms"/>
  </ds:schemaRefs>
</ds:datastoreItem>
</file>

<file path=customXml/itemProps2.xml><?xml version="1.0" encoding="utf-8"?>
<ds:datastoreItem xmlns:ds="http://schemas.openxmlformats.org/officeDocument/2006/customXml" ds:itemID="{AD5BC30B-A8FB-4389-B40F-C069B6D2FAB9}">
  <ds:schemaRefs>
    <ds:schemaRef ds:uri="http://schemas.microsoft.com/office/2006/metadata/properties"/>
    <ds:schemaRef ds:uri="8f659357-f805-491c-ad0b-5621b2de6466"/>
    <ds:schemaRef ds:uri="http://www.w3.org/XML/1998/namespace"/>
    <ds:schemaRef ds:uri="http://purl.org/dc/terms/"/>
    <ds:schemaRef ds:uri="d5c732d2-f217-444a-91d8-37c5714ca695"/>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1C877B4B-F269-4950-9EC8-6FC7D0ABCC0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659357-f805-491c-ad0b-5621b2de6466"/>
    <ds:schemaRef ds:uri="d5c732d2-f217-444a-91d8-37c5714ca6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{33057687-8793-EB47-A5E0-08E93C53D0F2}tf10001071</Template>
  <TotalTime>0</TotalTime>
  <Words>1210</Words>
  <Application>Microsoft Macintosh PowerPoint</Application>
  <PresentationFormat>Widescreen</PresentationFormat>
  <Paragraphs>149</Paragraphs>
  <Slides>22</Slides>
  <Notes>7</Notes>
  <HiddenSlides>0</HiddenSlides>
  <MMClips>2</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22</vt:i4>
      </vt:variant>
    </vt:vector>
  </HeadingPairs>
  <TitlesOfParts>
    <vt:vector size="29" baseType="lpstr">
      <vt:lpstr>Arial</vt:lpstr>
      <vt:lpstr>Calibri</vt:lpstr>
      <vt:lpstr>Century Gothic</vt:lpstr>
      <vt:lpstr>Futura Medium</vt:lpstr>
      <vt:lpstr>Times New Roman</vt:lpstr>
      <vt:lpstr>Daily Review</vt:lpstr>
      <vt:lpstr>1_Explicit Instruction_Dark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CHANDLER Felicity [Southern River College]</cp:lastModifiedBy>
  <cp:revision>1</cp:revision>
  <cp:lastPrinted>2018-05-27T06:54:10Z</cp:lastPrinted>
  <dcterms:created xsi:type="dcterms:W3CDTF">2018-03-29T05:56:09Z</dcterms:created>
  <dcterms:modified xsi:type="dcterms:W3CDTF">2024-10-14T00:45:05Z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0x010100C8157990E5B9394AB60DC397E95032F9</vt:lpwstr>
  </property>
  <property fmtid="{D5CDD505-2E9C-101B-9397-08002B2CF9AE}" pid="3" name="MediaServiceImageTags">
    <vt:lpwstr/>
  </property>
</Properties>
</file>

<file path=docProps/thumbnail.jpeg>
</file>